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2"/>
  </p:notesMasterIdLst>
  <p:sldIdLst>
    <p:sldId id="256" r:id="rId2"/>
    <p:sldId id="258" r:id="rId3"/>
    <p:sldId id="259" r:id="rId4"/>
    <p:sldId id="261" r:id="rId5"/>
    <p:sldId id="277" r:id="rId6"/>
    <p:sldId id="316" r:id="rId7"/>
    <p:sldId id="272" r:id="rId8"/>
    <p:sldId id="262" r:id="rId9"/>
    <p:sldId id="270" r:id="rId10"/>
    <p:sldId id="314" r:id="rId11"/>
  </p:sldIdLst>
  <p:sldSz cx="9144000" cy="5143500" type="screen16x9"/>
  <p:notesSz cx="6858000" cy="9144000"/>
  <p:embeddedFontLst>
    <p:embeddedFont>
      <p:font typeface="Kumbh Sans" panose="020B0604020202020204" charset="0"/>
      <p:regular r:id="rId13"/>
      <p:bold r:id="rId14"/>
    </p:embeddedFont>
    <p:embeddedFont>
      <p:font typeface="Quantico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0D6C53-FC88-41FE-AB1C-D910680FEC5B}">
  <a:tblStyle styleId="{D30D6C53-FC88-41FE-AB1C-D910680FEC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66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b1fa4ddd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b1fa4ddd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7896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003d90df7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003d90df7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1046f2858b5_0_1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1046f2858b5_0_1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1046f2858b5_0_4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1046f2858b5_0_4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0683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046f2858b5_0_3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046f2858b5_0_3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fbcc986aba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fbcc986aba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1046f2858b5_0_2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1046f2858b5_0_2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610">
            <a:off x="713225" y="3549801"/>
            <a:ext cx="50748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225" y="1166950"/>
            <a:ext cx="5070900" cy="238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 b="0">
                <a:latin typeface="Quantico"/>
                <a:ea typeface="Quantico"/>
                <a:cs typeface="Quantico"/>
                <a:sym typeface="Quantic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5944950" y="0"/>
            <a:ext cx="31989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3" name="Google Shape;13;p2"/>
          <p:cNvGrpSpPr/>
          <p:nvPr/>
        </p:nvGrpSpPr>
        <p:grpSpPr>
          <a:xfrm>
            <a:off x="0" y="2"/>
            <a:ext cx="4571995" cy="4978102"/>
            <a:chOff x="0" y="2"/>
            <a:chExt cx="4571995" cy="4978102"/>
          </a:xfrm>
        </p:grpSpPr>
        <p:sp>
          <p:nvSpPr>
            <p:cNvPr id="14" name="Google Shape;14;p2"/>
            <p:cNvSpPr/>
            <p:nvPr/>
          </p:nvSpPr>
          <p:spPr>
            <a:xfrm rot="10800000">
              <a:off x="2122501" y="2"/>
              <a:ext cx="99156" cy="561722"/>
            </a:xfrm>
            <a:custGeom>
              <a:avLst/>
              <a:gdLst/>
              <a:ahLst/>
              <a:cxnLst/>
              <a:rect l="l" t="t" r="r" b="b"/>
              <a:pathLst>
                <a:path w="13404" h="75934" extrusionOk="0">
                  <a:moveTo>
                    <a:pt x="10134" y="1599"/>
                  </a:moveTo>
                  <a:cubicBezTo>
                    <a:pt x="11056" y="1599"/>
                    <a:pt x="11805" y="2348"/>
                    <a:pt x="11805" y="3270"/>
                  </a:cubicBezTo>
                  <a:cubicBezTo>
                    <a:pt x="11805" y="4193"/>
                    <a:pt x="11056" y="4942"/>
                    <a:pt x="10134" y="4942"/>
                  </a:cubicBezTo>
                  <a:cubicBezTo>
                    <a:pt x="9214" y="4942"/>
                    <a:pt x="8463" y="4193"/>
                    <a:pt x="8463" y="3270"/>
                  </a:cubicBezTo>
                  <a:cubicBezTo>
                    <a:pt x="8463" y="2348"/>
                    <a:pt x="9214" y="1599"/>
                    <a:pt x="10134" y="1599"/>
                  </a:cubicBezTo>
                  <a:close/>
                  <a:moveTo>
                    <a:pt x="10134" y="1"/>
                  </a:moveTo>
                  <a:cubicBezTo>
                    <a:pt x="8332" y="1"/>
                    <a:pt x="6865" y="1466"/>
                    <a:pt x="6865" y="3270"/>
                  </a:cubicBezTo>
                  <a:cubicBezTo>
                    <a:pt x="6865" y="4796"/>
                    <a:pt x="7919" y="6070"/>
                    <a:pt x="9335" y="6430"/>
                  </a:cubicBezTo>
                  <a:lnTo>
                    <a:pt x="9335" y="55272"/>
                  </a:lnTo>
                  <a:lnTo>
                    <a:pt x="1" y="64606"/>
                  </a:lnTo>
                  <a:lnTo>
                    <a:pt x="1" y="75136"/>
                  </a:lnTo>
                  <a:cubicBezTo>
                    <a:pt x="1" y="75575"/>
                    <a:pt x="359" y="75933"/>
                    <a:pt x="801" y="75933"/>
                  </a:cubicBezTo>
                  <a:cubicBezTo>
                    <a:pt x="1242" y="75933"/>
                    <a:pt x="1600" y="75575"/>
                    <a:pt x="1600" y="75135"/>
                  </a:cubicBezTo>
                  <a:lnTo>
                    <a:pt x="1600" y="65268"/>
                  </a:lnTo>
                  <a:lnTo>
                    <a:pt x="10933" y="55934"/>
                  </a:lnTo>
                  <a:lnTo>
                    <a:pt x="10933" y="6430"/>
                  </a:lnTo>
                  <a:cubicBezTo>
                    <a:pt x="12349" y="6072"/>
                    <a:pt x="13403" y="4796"/>
                    <a:pt x="13403" y="3270"/>
                  </a:cubicBezTo>
                  <a:cubicBezTo>
                    <a:pt x="13403" y="1466"/>
                    <a:pt x="11938" y="1"/>
                    <a:pt x="10134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2309464" y="17642"/>
              <a:ext cx="131602" cy="413853"/>
            </a:xfrm>
            <a:custGeom>
              <a:avLst/>
              <a:gdLst/>
              <a:ahLst/>
              <a:cxnLst/>
              <a:rect l="l" t="t" r="r" b="b"/>
              <a:pathLst>
                <a:path w="17790" h="55945" extrusionOk="0">
                  <a:moveTo>
                    <a:pt x="3269" y="1597"/>
                  </a:moveTo>
                  <a:cubicBezTo>
                    <a:pt x="4190" y="1597"/>
                    <a:pt x="4940" y="2347"/>
                    <a:pt x="4940" y="3270"/>
                  </a:cubicBezTo>
                  <a:cubicBezTo>
                    <a:pt x="4940" y="4193"/>
                    <a:pt x="4190" y="4943"/>
                    <a:pt x="3269" y="4943"/>
                  </a:cubicBezTo>
                  <a:cubicBezTo>
                    <a:pt x="2348" y="4943"/>
                    <a:pt x="1598" y="4193"/>
                    <a:pt x="1598" y="3270"/>
                  </a:cubicBezTo>
                  <a:cubicBezTo>
                    <a:pt x="1598" y="2347"/>
                    <a:pt x="2348" y="1597"/>
                    <a:pt x="3269" y="1597"/>
                  </a:cubicBezTo>
                  <a:close/>
                  <a:moveTo>
                    <a:pt x="3269" y="1"/>
                  </a:moveTo>
                  <a:cubicBezTo>
                    <a:pt x="1465" y="1"/>
                    <a:pt x="0" y="1467"/>
                    <a:pt x="0" y="3270"/>
                  </a:cubicBezTo>
                  <a:cubicBezTo>
                    <a:pt x="0" y="4796"/>
                    <a:pt x="1055" y="6070"/>
                    <a:pt x="2470" y="6430"/>
                  </a:cubicBezTo>
                  <a:lnTo>
                    <a:pt x="2470" y="26715"/>
                  </a:lnTo>
                  <a:lnTo>
                    <a:pt x="16191" y="40437"/>
                  </a:lnTo>
                  <a:lnTo>
                    <a:pt x="16191" y="55145"/>
                  </a:lnTo>
                  <a:cubicBezTo>
                    <a:pt x="16191" y="55586"/>
                    <a:pt x="16550" y="55944"/>
                    <a:pt x="16990" y="55944"/>
                  </a:cubicBezTo>
                  <a:cubicBezTo>
                    <a:pt x="17432" y="55944"/>
                    <a:pt x="17789" y="55586"/>
                    <a:pt x="17789" y="55145"/>
                  </a:cubicBezTo>
                  <a:lnTo>
                    <a:pt x="17789" y="39774"/>
                  </a:lnTo>
                  <a:lnTo>
                    <a:pt x="4068" y="26051"/>
                  </a:lnTo>
                  <a:lnTo>
                    <a:pt x="4068" y="6430"/>
                  </a:lnTo>
                  <a:cubicBezTo>
                    <a:pt x="5484" y="6072"/>
                    <a:pt x="6538" y="4796"/>
                    <a:pt x="6538" y="3270"/>
                  </a:cubicBezTo>
                  <a:cubicBezTo>
                    <a:pt x="6538" y="1467"/>
                    <a:pt x="5072" y="1"/>
                    <a:pt x="3269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5400000">
              <a:off x="252702" y="4614380"/>
              <a:ext cx="111022" cy="616426"/>
            </a:xfrm>
            <a:custGeom>
              <a:avLst/>
              <a:gdLst/>
              <a:ahLst/>
              <a:cxnLst/>
              <a:rect l="l" t="t" r="r" b="b"/>
              <a:pathLst>
                <a:path w="15008" h="83329" extrusionOk="0">
                  <a:moveTo>
                    <a:pt x="11298" y="1"/>
                  </a:moveTo>
                  <a:cubicBezTo>
                    <a:pt x="9933" y="1"/>
                    <a:pt x="8828" y="1107"/>
                    <a:pt x="8828" y="2471"/>
                  </a:cubicBezTo>
                  <a:cubicBezTo>
                    <a:pt x="8828" y="2886"/>
                    <a:pt x="8941" y="3270"/>
                    <a:pt x="9120" y="3614"/>
                  </a:cubicBezTo>
                  <a:lnTo>
                    <a:pt x="1" y="12734"/>
                  </a:lnTo>
                  <a:lnTo>
                    <a:pt x="1" y="56329"/>
                  </a:lnTo>
                  <a:lnTo>
                    <a:pt x="13411" y="69741"/>
                  </a:lnTo>
                  <a:lnTo>
                    <a:pt x="13411" y="82529"/>
                  </a:lnTo>
                  <a:lnTo>
                    <a:pt x="13410" y="82529"/>
                  </a:lnTo>
                  <a:cubicBezTo>
                    <a:pt x="13410" y="82970"/>
                    <a:pt x="13768" y="83328"/>
                    <a:pt x="14209" y="83328"/>
                  </a:cubicBezTo>
                  <a:cubicBezTo>
                    <a:pt x="14651" y="83328"/>
                    <a:pt x="15008" y="82970"/>
                    <a:pt x="15008" y="82529"/>
                  </a:cubicBezTo>
                  <a:lnTo>
                    <a:pt x="15008" y="69078"/>
                  </a:lnTo>
                  <a:lnTo>
                    <a:pt x="1597" y="55666"/>
                  </a:lnTo>
                  <a:lnTo>
                    <a:pt x="1597" y="13396"/>
                  </a:lnTo>
                  <a:lnTo>
                    <a:pt x="10278" y="4715"/>
                  </a:lnTo>
                  <a:cubicBezTo>
                    <a:pt x="10591" y="4856"/>
                    <a:pt x="10933" y="4941"/>
                    <a:pt x="11298" y="4941"/>
                  </a:cubicBezTo>
                  <a:cubicBezTo>
                    <a:pt x="12662" y="4941"/>
                    <a:pt x="13768" y="3834"/>
                    <a:pt x="13768" y="2471"/>
                  </a:cubicBezTo>
                  <a:cubicBezTo>
                    <a:pt x="13768" y="1107"/>
                    <a:pt x="12662" y="1"/>
                    <a:pt x="11298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5400000">
              <a:off x="454979" y="4496496"/>
              <a:ext cx="109971" cy="464422"/>
            </a:xfrm>
            <a:custGeom>
              <a:avLst/>
              <a:gdLst/>
              <a:ahLst/>
              <a:cxnLst/>
              <a:rect l="l" t="t" r="r" b="b"/>
              <a:pathLst>
                <a:path w="14866" h="62781" extrusionOk="0">
                  <a:moveTo>
                    <a:pt x="3270" y="1596"/>
                  </a:moveTo>
                  <a:cubicBezTo>
                    <a:pt x="4191" y="1596"/>
                    <a:pt x="4941" y="2347"/>
                    <a:pt x="4941" y="3269"/>
                  </a:cubicBezTo>
                  <a:cubicBezTo>
                    <a:pt x="4941" y="4191"/>
                    <a:pt x="4191" y="4940"/>
                    <a:pt x="3270" y="4940"/>
                  </a:cubicBezTo>
                  <a:cubicBezTo>
                    <a:pt x="2349" y="4940"/>
                    <a:pt x="1600" y="4191"/>
                    <a:pt x="1600" y="3269"/>
                  </a:cubicBezTo>
                  <a:cubicBezTo>
                    <a:pt x="1597" y="2347"/>
                    <a:pt x="2348" y="1596"/>
                    <a:pt x="3270" y="1596"/>
                  </a:cubicBezTo>
                  <a:close/>
                  <a:moveTo>
                    <a:pt x="4479" y="57837"/>
                  </a:moveTo>
                  <a:cubicBezTo>
                    <a:pt x="5401" y="57837"/>
                    <a:pt x="6152" y="58588"/>
                    <a:pt x="6152" y="59509"/>
                  </a:cubicBezTo>
                  <a:cubicBezTo>
                    <a:pt x="6153" y="60432"/>
                    <a:pt x="5401" y="61181"/>
                    <a:pt x="4479" y="61181"/>
                  </a:cubicBezTo>
                  <a:cubicBezTo>
                    <a:pt x="3558" y="61181"/>
                    <a:pt x="2808" y="60432"/>
                    <a:pt x="2808" y="59509"/>
                  </a:cubicBezTo>
                  <a:cubicBezTo>
                    <a:pt x="2808" y="58588"/>
                    <a:pt x="3558" y="57837"/>
                    <a:pt x="4479" y="57837"/>
                  </a:cubicBezTo>
                  <a:close/>
                  <a:moveTo>
                    <a:pt x="3270" y="0"/>
                  </a:moveTo>
                  <a:cubicBezTo>
                    <a:pt x="1467" y="0"/>
                    <a:pt x="1" y="1467"/>
                    <a:pt x="1" y="3269"/>
                  </a:cubicBezTo>
                  <a:cubicBezTo>
                    <a:pt x="1" y="5073"/>
                    <a:pt x="1467" y="6537"/>
                    <a:pt x="3270" y="6537"/>
                  </a:cubicBezTo>
                  <a:cubicBezTo>
                    <a:pt x="3867" y="6537"/>
                    <a:pt x="4419" y="6364"/>
                    <a:pt x="4900" y="6084"/>
                  </a:cubicBezTo>
                  <a:lnTo>
                    <a:pt x="13267" y="14451"/>
                  </a:lnTo>
                  <a:lnTo>
                    <a:pt x="13267" y="49641"/>
                  </a:lnTo>
                  <a:lnTo>
                    <a:pt x="6177" y="56729"/>
                  </a:lnTo>
                  <a:cubicBezTo>
                    <a:pt x="5682" y="56424"/>
                    <a:pt x="5103" y="56241"/>
                    <a:pt x="4479" y="56241"/>
                  </a:cubicBezTo>
                  <a:cubicBezTo>
                    <a:pt x="2675" y="56241"/>
                    <a:pt x="1209" y="57708"/>
                    <a:pt x="1209" y="59510"/>
                  </a:cubicBezTo>
                  <a:cubicBezTo>
                    <a:pt x="1209" y="61314"/>
                    <a:pt x="2675" y="62780"/>
                    <a:pt x="4479" y="62780"/>
                  </a:cubicBezTo>
                  <a:cubicBezTo>
                    <a:pt x="6282" y="62780"/>
                    <a:pt x="7750" y="61314"/>
                    <a:pt x="7750" y="59510"/>
                  </a:cubicBezTo>
                  <a:cubicBezTo>
                    <a:pt x="7750" y="58913"/>
                    <a:pt x="7578" y="58358"/>
                    <a:pt x="7295" y="57876"/>
                  </a:cubicBezTo>
                  <a:lnTo>
                    <a:pt x="14865" y="50304"/>
                  </a:lnTo>
                  <a:lnTo>
                    <a:pt x="14865" y="13789"/>
                  </a:lnTo>
                  <a:lnTo>
                    <a:pt x="6049" y="4970"/>
                  </a:lnTo>
                  <a:cubicBezTo>
                    <a:pt x="6354" y="4473"/>
                    <a:pt x="6540" y="3894"/>
                    <a:pt x="6540" y="3269"/>
                  </a:cubicBezTo>
                  <a:cubicBezTo>
                    <a:pt x="6540" y="1467"/>
                    <a:pt x="5074" y="0"/>
                    <a:pt x="3270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926149" y="4673733"/>
              <a:ext cx="645846" cy="111650"/>
            </a:xfrm>
            <a:custGeom>
              <a:avLst/>
              <a:gdLst/>
              <a:ahLst/>
              <a:cxnLst/>
              <a:rect l="l" t="t" r="r" b="b"/>
              <a:pathLst>
                <a:path w="87306" h="15093" extrusionOk="0">
                  <a:moveTo>
                    <a:pt x="3271" y="10152"/>
                  </a:moveTo>
                  <a:cubicBezTo>
                    <a:pt x="4193" y="10152"/>
                    <a:pt x="4944" y="10901"/>
                    <a:pt x="4944" y="11822"/>
                  </a:cubicBezTo>
                  <a:cubicBezTo>
                    <a:pt x="4944" y="12745"/>
                    <a:pt x="4193" y="13494"/>
                    <a:pt x="3271" y="13494"/>
                  </a:cubicBezTo>
                  <a:cubicBezTo>
                    <a:pt x="2349" y="13494"/>
                    <a:pt x="1600" y="12745"/>
                    <a:pt x="1600" y="11822"/>
                  </a:cubicBezTo>
                  <a:cubicBezTo>
                    <a:pt x="1598" y="10901"/>
                    <a:pt x="2348" y="10152"/>
                    <a:pt x="3271" y="10152"/>
                  </a:cubicBezTo>
                  <a:close/>
                  <a:moveTo>
                    <a:pt x="54240" y="0"/>
                  </a:moveTo>
                  <a:lnTo>
                    <a:pt x="43041" y="11199"/>
                  </a:lnTo>
                  <a:lnTo>
                    <a:pt x="6476" y="11199"/>
                  </a:lnTo>
                  <a:cubicBezTo>
                    <a:pt x="6183" y="9695"/>
                    <a:pt x="4859" y="8554"/>
                    <a:pt x="3271" y="8554"/>
                  </a:cubicBezTo>
                  <a:cubicBezTo>
                    <a:pt x="1467" y="8554"/>
                    <a:pt x="0" y="10021"/>
                    <a:pt x="0" y="11825"/>
                  </a:cubicBezTo>
                  <a:cubicBezTo>
                    <a:pt x="0" y="13626"/>
                    <a:pt x="1467" y="15092"/>
                    <a:pt x="3271" y="15092"/>
                  </a:cubicBezTo>
                  <a:cubicBezTo>
                    <a:pt x="4732" y="15092"/>
                    <a:pt x="5957" y="14121"/>
                    <a:pt x="6376" y="12796"/>
                  </a:cubicBezTo>
                  <a:lnTo>
                    <a:pt x="43703" y="12796"/>
                  </a:lnTo>
                  <a:lnTo>
                    <a:pt x="54901" y="1598"/>
                  </a:lnTo>
                  <a:lnTo>
                    <a:pt x="74203" y="1598"/>
                  </a:lnTo>
                  <a:lnTo>
                    <a:pt x="85866" y="13261"/>
                  </a:lnTo>
                  <a:cubicBezTo>
                    <a:pt x="86021" y="13417"/>
                    <a:pt x="86227" y="13494"/>
                    <a:pt x="86430" y="13494"/>
                  </a:cubicBezTo>
                  <a:cubicBezTo>
                    <a:pt x="86635" y="13494"/>
                    <a:pt x="86840" y="13417"/>
                    <a:pt x="86995" y="13261"/>
                  </a:cubicBezTo>
                  <a:cubicBezTo>
                    <a:pt x="87306" y="12950"/>
                    <a:pt x="87306" y="12443"/>
                    <a:pt x="86995" y="12131"/>
                  </a:cubicBezTo>
                  <a:lnTo>
                    <a:pt x="74863" y="0"/>
                  </a:ln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SECTION_TITLE_AND_DESCRIPTION_1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8"/>
          <p:cNvSpPr>
            <a:spLocks noGrp="1"/>
          </p:cNvSpPr>
          <p:nvPr>
            <p:ph type="pic" idx="2"/>
          </p:nvPr>
        </p:nvSpPr>
        <p:spPr>
          <a:xfrm>
            <a:off x="5148872" y="1750"/>
            <a:ext cx="3995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18"/>
          <p:cNvSpPr txBox="1">
            <a:spLocks noGrp="1"/>
          </p:cNvSpPr>
          <p:nvPr>
            <p:ph type="subTitle" idx="1"/>
          </p:nvPr>
        </p:nvSpPr>
        <p:spPr>
          <a:xfrm>
            <a:off x="1188725" y="3501000"/>
            <a:ext cx="2914800" cy="10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title"/>
          </p:nvPr>
        </p:nvSpPr>
        <p:spPr>
          <a:xfrm>
            <a:off x="1039050" y="1973350"/>
            <a:ext cx="3213900" cy="16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6"/>
          <p:cNvSpPr txBox="1">
            <a:spLocks noGrp="1"/>
          </p:cNvSpPr>
          <p:nvPr>
            <p:ph type="ctrTitle"/>
          </p:nvPr>
        </p:nvSpPr>
        <p:spPr>
          <a:xfrm>
            <a:off x="3289375" y="586363"/>
            <a:ext cx="3456900" cy="10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67" name="Google Shape;367;p26"/>
          <p:cNvSpPr txBox="1">
            <a:spLocks noGrp="1"/>
          </p:cNvSpPr>
          <p:nvPr>
            <p:ph type="subTitle" idx="1"/>
          </p:nvPr>
        </p:nvSpPr>
        <p:spPr>
          <a:xfrm>
            <a:off x="3289375" y="1811771"/>
            <a:ext cx="3456900" cy="12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68" name="Google Shape;368;p26"/>
          <p:cNvSpPr txBox="1">
            <a:spLocks noGrp="1"/>
          </p:cNvSpPr>
          <p:nvPr>
            <p:ph type="subTitle" idx="2"/>
          </p:nvPr>
        </p:nvSpPr>
        <p:spPr>
          <a:xfrm rot="-1193">
            <a:off x="3289375" y="4137737"/>
            <a:ext cx="3456900" cy="4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370" name="Google Shape;370;p26"/>
          <p:cNvGrpSpPr/>
          <p:nvPr/>
        </p:nvGrpSpPr>
        <p:grpSpPr>
          <a:xfrm>
            <a:off x="314278" y="11"/>
            <a:ext cx="8829724" cy="5145214"/>
            <a:chOff x="314278" y="11"/>
            <a:chExt cx="8829724" cy="5145214"/>
          </a:xfrm>
        </p:grpSpPr>
        <p:sp>
          <p:nvSpPr>
            <p:cNvPr id="371" name="Google Shape;371;p26"/>
            <p:cNvSpPr/>
            <p:nvPr/>
          </p:nvSpPr>
          <p:spPr>
            <a:xfrm>
              <a:off x="7446458" y="2494385"/>
              <a:ext cx="110918" cy="319890"/>
            </a:xfrm>
            <a:custGeom>
              <a:avLst/>
              <a:gdLst/>
              <a:ahLst/>
              <a:cxnLst/>
              <a:rect l="l" t="t" r="r" b="b"/>
              <a:pathLst>
                <a:path w="14994" h="43243" extrusionOk="0">
                  <a:moveTo>
                    <a:pt x="2471" y="0"/>
                  </a:moveTo>
                  <a:cubicBezTo>
                    <a:pt x="1106" y="0"/>
                    <a:pt x="1" y="1107"/>
                    <a:pt x="1" y="2470"/>
                  </a:cubicBezTo>
                  <a:cubicBezTo>
                    <a:pt x="1" y="3554"/>
                    <a:pt x="702" y="4465"/>
                    <a:pt x="1673" y="4798"/>
                  </a:cubicBezTo>
                  <a:lnTo>
                    <a:pt x="1673" y="12610"/>
                  </a:lnTo>
                  <a:lnTo>
                    <a:pt x="13396" y="24337"/>
                  </a:lnTo>
                  <a:lnTo>
                    <a:pt x="13396" y="42442"/>
                  </a:lnTo>
                  <a:cubicBezTo>
                    <a:pt x="13396" y="42884"/>
                    <a:pt x="13753" y="43243"/>
                    <a:pt x="14195" y="43243"/>
                  </a:cubicBezTo>
                  <a:cubicBezTo>
                    <a:pt x="14635" y="43243"/>
                    <a:pt x="14994" y="42884"/>
                    <a:pt x="14994" y="42442"/>
                  </a:cubicBezTo>
                  <a:lnTo>
                    <a:pt x="14994" y="23675"/>
                  </a:lnTo>
                  <a:lnTo>
                    <a:pt x="3268" y="11948"/>
                  </a:lnTo>
                  <a:lnTo>
                    <a:pt x="3268" y="4798"/>
                  </a:lnTo>
                  <a:cubicBezTo>
                    <a:pt x="4238" y="4465"/>
                    <a:pt x="4941" y="3554"/>
                    <a:pt x="4941" y="2470"/>
                  </a:cubicBezTo>
                  <a:cubicBezTo>
                    <a:pt x="4941" y="1107"/>
                    <a:pt x="3834" y="0"/>
                    <a:pt x="2471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7774334" y="4583503"/>
              <a:ext cx="99156" cy="561722"/>
            </a:xfrm>
            <a:custGeom>
              <a:avLst/>
              <a:gdLst/>
              <a:ahLst/>
              <a:cxnLst/>
              <a:rect l="l" t="t" r="r" b="b"/>
              <a:pathLst>
                <a:path w="13404" h="75934" extrusionOk="0">
                  <a:moveTo>
                    <a:pt x="10134" y="1599"/>
                  </a:moveTo>
                  <a:cubicBezTo>
                    <a:pt x="11056" y="1599"/>
                    <a:pt x="11805" y="2348"/>
                    <a:pt x="11805" y="3270"/>
                  </a:cubicBezTo>
                  <a:cubicBezTo>
                    <a:pt x="11805" y="4193"/>
                    <a:pt x="11056" y="4942"/>
                    <a:pt x="10134" y="4942"/>
                  </a:cubicBezTo>
                  <a:cubicBezTo>
                    <a:pt x="9214" y="4942"/>
                    <a:pt x="8463" y="4193"/>
                    <a:pt x="8463" y="3270"/>
                  </a:cubicBezTo>
                  <a:cubicBezTo>
                    <a:pt x="8463" y="2348"/>
                    <a:pt x="9214" y="1599"/>
                    <a:pt x="10134" y="1599"/>
                  </a:cubicBezTo>
                  <a:close/>
                  <a:moveTo>
                    <a:pt x="10134" y="1"/>
                  </a:moveTo>
                  <a:cubicBezTo>
                    <a:pt x="8332" y="1"/>
                    <a:pt x="6865" y="1466"/>
                    <a:pt x="6865" y="3270"/>
                  </a:cubicBezTo>
                  <a:cubicBezTo>
                    <a:pt x="6865" y="4796"/>
                    <a:pt x="7919" y="6070"/>
                    <a:pt x="9335" y="6430"/>
                  </a:cubicBezTo>
                  <a:lnTo>
                    <a:pt x="9335" y="55272"/>
                  </a:lnTo>
                  <a:lnTo>
                    <a:pt x="1" y="64606"/>
                  </a:lnTo>
                  <a:lnTo>
                    <a:pt x="1" y="75136"/>
                  </a:lnTo>
                  <a:cubicBezTo>
                    <a:pt x="1" y="75575"/>
                    <a:pt x="359" y="75933"/>
                    <a:pt x="801" y="75933"/>
                  </a:cubicBezTo>
                  <a:cubicBezTo>
                    <a:pt x="1242" y="75933"/>
                    <a:pt x="1600" y="75575"/>
                    <a:pt x="1600" y="75135"/>
                  </a:cubicBezTo>
                  <a:lnTo>
                    <a:pt x="1600" y="65268"/>
                  </a:lnTo>
                  <a:lnTo>
                    <a:pt x="10933" y="55934"/>
                  </a:lnTo>
                  <a:lnTo>
                    <a:pt x="10933" y="6430"/>
                  </a:lnTo>
                  <a:cubicBezTo>
                    <a:pt x="12349" y="6072"/>
                    <a:pt x="13403" y="4796"/>
                    <a:pt x="13403" y="3270"/>
                  </a:cubicBezTo>
                  <a:cubicBezTo>
                    <a:pt x="13403" y="1466"/>
                    <a:pt x="11938" y="1"/>
                    <a:pt x="10134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378451" y="1811781"/>
              <a:ext cx="131602" cy="413853"/>
            </a:xfrm>
            <a:custGeom>
              <a:avLst/>
              <a:gdLst/>
              <a:ahLst/>
              <a:cxnLst/>
              <a:rect l="l" t="t" r="r" b="b"/>
              <a:pathLst>
                <a:path w="17790" h="55945" extrusionOk="0">
                  <a:moveTo>
                    <a:pt x="3269" y="1597"/>
                  </a:moveTo>
                  <a:cubicBezTo>
                    <a:pt x="4190" y="1597"/>
                    <a:pt x="4940" y="2347"/>
                    <a:pt x="4940" y="3270"/>
                  </a:cubicBezTo>
                  <a:cubicBezTo>
                    <a:pt x="4940" y="4193"/>
                    <a:pt x="4190" y="4943"/>
                    <a:pt x="3269" y="4943"/>
                  </a:cubicBezTo>
                  <a:cubicBezTo>
                    <a:pt x="2348" y="4943"/>
                    <a:pt x="1598" y="4193"/>
                    <a:pt x="1598" y="3270"/>
                  </a:cubicBezTo>
                  <a:cubicBezTo>
                    <a:pt x="1598" y="2347"/>
                    <a:pt x="2348" y="1597"/>
                    <a:pt x="3269" y="1597"/>
                  </a:cubicBezTo>
                  <a:close/>
                  <a:moveTo>
                    <a:pt x="3269" y="1"/>
                  </a:moveTo>
                  <a:cubicBezTo>
                    <a:pt x="1465" y="1"/>
                    <a:pt x="0" y="1467"/>
                    <a:pt x="0" y="3270"/>
                  </a:cubicBezTo>
                  <a:cubicBezTo>
                    <a:pt x="0" y="4796"/>
                    <a:pt x="1055" y="6070"/>
                    <a:pt x="2470" y="6430"/>
                  </a:cubicBezTo>
                  <a:lnTo>
                    <a:pt x="2470" y="26715"/>
                  </a:lnTo>
                  <a:lnTo>
                    <a:pt x="16191" y="40437"/>
                  </a:lnTo>
                  <a:lnTo>
                    <a:pt x="16191" y="55145"/>
                  </a:lnTo>
                  <a:cubicBezTo>
                    <a:pt x="16191" y="55586"/>
                    <a:pt x="16550" y="55944"/>
                    <a:pt x="16990" y="55944"/>
                  </a:cubicBezTo>
                  <a:cubicBezTo>
                    <a:pt x="17432" y="55944"/>
                    <a:pt x="17789" y="55586"/>
                    <a:pt x="17789" y="55145"/>
                  </a:cubicBezTo>
                  <a:lnTo>
                    <a:pt x="17789" y="39774"/>
                  </a:lnTo>
                  <a:lnTo>
                    <a:pt x="4068" y="26051"/>
                  </a:lnTo>
                  <a:lnTo>
                    <a:pt x="4068" y="6430"/>
                  </a:lnTo>
                  <a:cubicBezTo>
                    <a:pt x="5484" y="6072"/>
                    <a:pt x="6538" y="4796"/>
                    <a:pt x="6538" y="3270"/>
                  </a:cubicBezTo>
                  <a:cubicBezTo>
                    <a:pt x="6538" y="1467"/>
                    <a:pt x="5072" y="1"/>
                    <a:pt x="3269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7664737" y="4662614"/>
              <a:ext cx="69500" cy="248845"/>
            </a:xfrm>
            <a:custGeom>
              <a:avLst/>
              <a:gdLst/>
              <a:ahLst/>
              <a:cxnLst/>
              <a:rect l="l" t="t" r="r" b="b"/>
              <a:pathLst>
                <a:path w="9395" h="33639" extrusionOk="0">
                  <a:moveTo>
                    <a:pt x="6924" y="0"/>
                  </a:moveTo>
                  <a:cubicBezTo>
                    <a:pt x="5561" y="0"/>
                    <a:pt x="4454" y="1107"/>
                    <a:pt x="4454" y="2470"/>
                  </a:cubicBezTo>
                  <a:cubicBezTo>
                    <a:pt x="4454" y="3553"/>
                    <a:pt x="5157" y="4463"/>
                    <a:pt x="6127" y="4798"/>
                  </a:cubicBezTo>
                  <a:lnTo>
                    <a:pt x="6127" y="26387"/>
                  </a:lnTo>
                  <a:lnTo>
                    <a:pt x="3552" y="28958"/>
                  </a:lnTo>
                  <a:cubicBezTo>
                    <a:pt x="3225" y="28798"/>
                    <a:pt x="2861" y="28699"/>
                    <a:pt x="2471" y="28699"/>
                  </a:cubicBezTo>
                  <a:cubicBezTo>
                    <a:pt x="1108" y="28699"/>
                    <a:pt x="1" y="29805"/>
                    <a:pt x="1" y="31169"/>
                  </a:cubicBezTo>
                  <a:cubicBezTo>
                    <a:pt x="1" y="32534"/>
                    <a:pt x="1108" y="33639"/>
                    <a:pt x="2471" y="33639"/>
                  </a:cubicBezTo>
                  <a:cubicBezTo>
                    <a:pt x="3835" y="33639"/>
                    <a:pt x="4941" y="32534"/>
                    <a:pt x="4941" y="31169"/>
                  </a:cubicBezTo>
                  <a:cubicBezTo>
                    <a:pt x="4941" y="30779"/>
                    <a:pt x="4842" y="30417"/>
                    <a:pt x="4681" y="30088"/>
                  </a:cubicBezTo>
                  <a:lnTo>
                    <a:pt x="7723" y="27046"/>
                  </a:lnTo>
                  <a:lnTo>
                    <a:pt x="7723" y="4798"/>
                  </a:lnTo>
                  <a:cubicBezTo>
                    <a:pt x="8694" y="4463"/>
                    <a:pt x="9394" y="3553"/>
                    <a:pt x="9394" y="2470"/>
                  </a:cubicBezTo>
                  <a:cubicBezTo>
                    <a:pt x="9394" y="1107"/>
                    <a:pt x="8288" y="0"/>
                    <a:pt x="6924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6"/>
            <p:cNvSpPr/>
            <p:nvPr/>
          </p:nvSpPr>
          <p:spPr>
            <a:xfrm>
              <a:off x="1014182" y="4522499"/>
              <a:ext cx="111022" cy="616426"/>
            </a:xfrm>
            <a:custGeom>
              <a:avLst/>
              <a:gdLst/>
              <a:ahLst/>
              <a:cxnLst/>
              <a:rect l="l" t="t" r="r" b="b"/>
              <a:pathLst>
                <a:path w="15008" h="83329" extrusionOk="0">
                  <a:moveTo>
                    <a:pt x="11298" y="1"/>
                  </a:moveTo>
                  <a:cubicBezTo>
                    <a:pt x="9933" y="1"/>
                    <a:pt x="8828" y="1107"/>
                    <a:pt x="8828" y="2471"/>
                  </a:cubicBezTo>
                  <a:cubicBezTo>
                    <a:pt x="8828" y="2886"/>
                    <a:pt x="8941" y="3270"/>
                    <a:pt x="9120" y="3614"/>
                  </a:cubicBezTo>
                  <a:lnTo>
                    <a:pt x="1" y="12734"/>
                  </a:lnTo>
                  <a:lnTo>
                    <a:pt x="1" y="56329"/>
                  </a:lnTo>
                  <a:lnTo>
                    <a:pt x="13411" y="69741"/>
                  </a:lnTo>
                  <a:lnTo>
                    <a:pt x="13411" y="82529"/>
                  </a:lnTo>
                  <a:lnTo>
                    <a:pt x="13410" y="82529"/>
                  </a:lnTo>
                  <a:cubicBezTo>
                    <a:pt x="13410" y="82970"/>
                    <a:pt x="13768" y="83328"/>
                    <a:pt x="14209" y="83328"/>
                  </a:cubicBezTo>
                  <a:cubicBezTo>
                    <a:pt x="14651" y="83328"/>
                    <a:pt x="15008" y="82970"/>
                    <a:pt x="15008" y="82529"/>
                  </a:cubicBezTo>
                  <a:lnTo>
                    <a:pt x="15008" y="69078"/>
                  </a:lnTo>
                  <a:lnTo>
                    <a:pt x="1597" y="55666"/>
                  </a:lnTo>
                  <a:lnTo>
                    <a:pt x="1597" y="13396"/>
                  </a:lnTo>
                  <a:lnTo>
                    <a:pt x="10278" y="4715"/>
                  </a:lnTo>
                  <a:cubicBezTo>
                    <a:pt x="10591" y="4856"/>
                    <a:pt x="10933" y="4941"/>
                    <a:pt x="11298" y="4941"/>
                  </a:cubicBezTo>
                  <a:cubicBezTo>
                    <a:pt x="12662" y="4941"/>
                    <a:pt x="13768" y="3834"/>
                    <a:pt x="13768" y="2471"/>
                  </a:cubicBezTo>
                  <a:cubicBezTo>
                    <a:pt x="13768" y="1107"/>
                    <a:pt x="12662" y="1"/>
                    <a:pt x="11298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820821" y="4396750"/>
              <a:ext cx="109971" cy="464422"/>
            </a:xfrm>
            <a:custGeom>
              <a:avLst/>
              <a:gdLst/>
              <a:ahLst/>
              <a:cxnLst/>
              <a:rect l="l" t="t" r="r" b="b"/>
              <a:pathLst>
                <a:path w="14866" h="62781" extrusionOk="0">
                  <a:moveTo>
                    <a:pt x="3270" y="1596"/>
                  </a:moveTo>
                  <a:cubicBezTo>
                    <a:pt x="4191" y="1596"/>
                    <a:pt x="4941" y="2347"/>
                    <a:pt x="4941" y="3269"/>
                  </a:cubicBezTo>
                  <a:cubicBezTo>
                    <a:pt x="4941" y="4191"/>
                    <a:pt x="4191" y="4940"/>
                    <a:pt x="3270" y="4940"/>
                  </a:cubicBezTo>
                  <a:cubicBezTo>
                    <a:pt x="2349" y="4940"/>
                    <a:pt x="1600" y="4191"/>
                    <a:pt x="1600" y="3269"/>
                  </a:cubicBezTo>
                  <a:cubicBezTo>
                    <a:pt x="1597" y="2347"/>
                    <a:pt x="2348" y="1596"/>
                    <a:pt x="3270" y="1596"/>
                  </a:cubicBezTo>
                  <a:close/>
                  <a:moveTo>
                    <a:pt x="4479" y="57837"/>
                  </a:moveTo>
                  <a:cubicBezTo>
                    <a:pt x="5401" y="57837"/>
                    <a:pt x="6152" y="58588"/>
                    <a:pt x="6152" y="59509"/>
                  </a:cubicBezTo>
                  <a:cubicBezTo>
                    <a:pt x="6153" y="60432"/>
                    <a:pt x="5401" y="61181"/>
                    <a:pt x="4479" y="61181"/>
                  </a:cubicBezTo>
                  <a:cubicBezTo>
                    <a:pt x="3558" y="61181"/>
                    <a:pt x="2808" y="60432"/>
                    <a:pt x="2808" y="59509"/>
                  </a:cubicBezTo>
                  <a:cubicBezTo>
                    <a:pt x="2808" y="58588"/>
                    <a:pt x="3558" y="57837"/>
                    <a:pt x="4479" y="57837"/>
                  </a:cubicBezTo>
                  <a:close/>
                  <a:moveTo>
                    <a:pt x="3270" y="0"/>
                  </a:moveTo>
                  <a:cubicBezTo>
                    <a:pt x="1467" y="0"/>
                    <a:pt x="1" y="1467"/>
                    <a:pt x="1" y="3269"/>
                  </a:cubicBezTo>
                  <a:cubicBezTo>
                    <a:pt x="1" y="5073"/>
                    <a:pt x="1467" y="6537"/>
                    <a:pt x="3270" y="6537"/>
                  </a:cubicBezTo>
                  <a:cubicBezTo>
                    <a:pt x="3867" y="6537"/>
                    <a:pt x="4419" y="6364"/>
                    <a:pt x="4900" y="6084"/>
                  </a:cubicBezTo>
                  <a:lnTo>
                    <a:pt x="13267" y="14451"/>
                  </a:lnTo>
                  <a:lnTo>
                    <a:pt x="13267" y="49641"/>
                  </a:lnTo>
                  <a:lnTo>
                    <a:pt x="6177" y="56729"/>
                  </a:lnTo>
                  <a:cubicBezTo>
                    <a:pt x="5682" y="56424"/>
                    <a:pt x="5103" y="56241"/>
                    <a:pt x="4479" y="56241"/>
                  </a:cubicBezTo>
                  <a:cubicBezTo>
                    <a:pt x="2675" y="56241"/>
                    <a:pt x="1209" y="57708"/>
                    <a:pt x="1209" y="59510"/>
                  </a:cubicBezTo>
                  <a:cubicBezTo>
                    <a:pt x="1209" y="61314"/>
                    <a:pt x="2675" y="62780"/>
                    <a:pt x="4479" y="62780"/>
                  </a:cubicBezTo>
                  <a:cubicBezTo>
                    <a:pt x="6282" y="62780"/>
                    <a:pt x="7750" y="61314"/>
                    <a:pt x="7750" y="59510"/>
                  </a:cubicBezTo>
                  <a:cubicBezTo>
                    <a:pt x="7750" y="58913"/>
                    <a:pt x="7578" y="58358"/>
                    <a:pt x="7295" y="57876"/>
                  </a:cubicBezTo>
                  <a:lnTo>
                    <a:pt x="14865" y="50304"/>
                  </a:lnTo>
                  <a:lnTo>
                    <a:pt x="14865" y="13789"/>
                  </a:lnTo>
                  <a:lnTo>
                    <a:pt x="6049" y="4970"/>
                  </a:lnTo>
                  <a:cubicBezTo>
                    <a:pt x="6354" y="4473"/>
                    <a:pt x="6540" y="3894"/>
                    <a:pt x="6540" y="3269"/>
                  </a:cubicBezTo>
                  <a:cubicBezTo>
                    <a:pt x="6540" y="1467"/>
                    <a:pt x="5074" y="0"/>
                    <a:pt x="3270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6"/>
            <p:cNvSpPr/>
            <p:nvPr/>
          </p:nvSpPr>
          <p:spPr>
            <a:xfrm>
              <a:off x="8493724" y="3317255"/>
              <a:ext cx="650277" cy="407262"/>
            </a:xfrm>
            <a:custGeom>
              <a:avLst/>
              <a:gdLst/>
              <a:ahLst/>
              <a:cxnLst/>
              <a:rect l="l" t="t" r="r" b="b"/>
              <a:pathLst>
                <a:path w="87905" h="55054" extrusionOk="0">
                  <a:moveTo>
                    <a:pt x="3272" y="1596"/>
                  </a:moveTo>
                  <a:cubicBezTo>
                    <a:pt x="4193" y="1596"/>
                    <a:pt x="4944" y="2347"/>
                    <a:pt x="4944" y="3269"/>
                  </a:cubicBezTo>
                  <a:cubicBezTo>
                    <a:pt x="4944" y="4192"/>
                    <a:pt x="4193" y="4941"/>
                    <a:pt x="3272" y="4941"/>
                  </a:cubicBezTo>
                  <a:cubicBezTo>
                    <a:pt x="2349" y="4941"/>
                    <a:pt x="1600" y="4192"/>
                    <a:pt x="1600" y="3269"/>
                  </a:cubicBezTo>
                  <a:cubicBezTo>
                    <a:pt x="1600" y="2347"/>
                    <a:pt x="2349" y="1596"/>
                    <a:pt x="3272" y="1596"/>
                  </a:cubicBezTo>
                  <a:close/>
                  <a:moveTo>
                    <a:pt x="3272" y="1"/>
                  </a:moveTo>
                  <a:cubicBezTo>
                    <a:pt x="1470" y="1"/>
                    <a:pt x="1" y="1467"/>
                    <a:pt x="1" y="3271"/>
                  </a:cubicBezTo>
                  <a:cubicBezTo>
                    <a:pt x="3" y="5072"/>
                    <a:pt x="1470" y="6538"/>
                    <a:pt x="3272" y="6538"/>
                  </a:cubicBezTo>
                  <a:cubicBezTo>
                    <a:pt x="4798" y="6538"/>
                    <a:pt x="6073" y="5483"/>
                    <a:pt x="6430" y="4067"/>
                  </a:cubicBezTo>
                  <a:lnTo>
                    <a:pt x="25437" y="4067"/>
                  </a:lnTo>
                  <a:lnTo>
                    <a:pt x="44217" y="22846"/>
                  </a:lnTo>
                  <a:lnTo>
                    <a:pt x="44217" y="38449"/>
                  </a:lnTo>
                  <a:lnTo>
                    <a:pt x="70094" y="38449"/>
                  </a:lnTo>
                  <a:lnTo>
                    <a:pt x="86465" y="54821"/>
                  </a:lnTo>
                  <a:cubicBezTo>
                    <a:pt x="86620" y="54976"/>
                    <a:pt x="86826" y="55053"/>
                    <a:pt x="87029" y="55053"/>
                  </a:cubicBezTo>
                  <a:cubicBezTo>
                    <a:pt x="87232" y="55053"/>
                    <a:pt x="87438" y="54976"/>
                    <a:pt x="87594" y="54821"/>
                  </a:cubicBezTo>
                  <a:cubicBezTo>
                    <a:pt x="87904" y="54509"/>
                    <a:pt x="87904" y="54002"/>
                    <a:pt x="87594" y="53689"/>
                  </a:cubicBezTo>
                  <a:lnTo>
                    <a:pt x="70755" y="36852"/>
                  </a:lnTo>
                  <a:lnTo>
                    <a:pt x="45813" y="36852"/>
                  </a:lnTo>
                  <a:lnTo>
                    <a:pt x="45813" y="22184"/>
                  </a:lnTo>
                  <a:lnTo>
                    <a:pt x="26333" y="2704"/>
                  </a:lnTo>
                  <a:lnTo>
                    <a:pt x="26098" y="2471"/>
                  </a:lnTo>
                  <a:lnTo>
                    <a:pt x="6430" y="2471"/>
                  </a:lnTo>
                  <a:cubicBezTo>
                    <a:pt x="6073" y="1057"/>
                    <a:pt x="4798" y="1"/>
                    <a:pt x="3272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7784924" y="337033"/>
              <a:ext cx="645846" cy="111650"/>
            </a:xfrm>
            <a:custGeom>
              <a:avLst/>
              <a:gdLst/>
              <a:ahLst/>
              <a:cxnLst/>
              <a:rect l="l" t="t" r="r" b="b"/>
              <a:pathLst>
                <a:path w="87306" h="15093" extrusionOk="0">
                  <a:moveTo>
                    <a:pt x="3271" y="10152"/>
                  </a:moveTo>
                  <a:cubicBezTo>
                    <a:pt x="4193" y="10152"/>
                    <a:pt x="4944" y="10901"/>
                    <a:pt x="4944" y="11822"/>
                  </a:cubicBezTo>
                  <a:cubicBezTo>
                    <a:pt x="4944" y="12745"/>
                    <a:pt x="4193" y="13494"/>
                    <a:pt x="3271" y="13494"/>
                  </a:cubicBezTo>
                  <a:cubicBezTo>
                    <a:pt x="2349" y="13494"/>
                    <a:pt x="1600" y="12745"/>
                    <a:pt x="1600" y="11822"/>
                  </a:cubicBezTo>
                  <a:cubicBezTo>
                    <a:pt x="1598" y="10901"/>
                    <a:pt x="2348" y="10152"/>
                    <a:pt x="3271" y="10152"/>
                  </a:cubicBezTo>
                  <a:close/>
                  <a:moveTo>
                    <a:pt x="54240" y="0"/>
                  </a:moveTo>
                  <a:lnTo>
                    <a:pt x="43041" y="11199"/>
                  </a:lnTo>
                  <a:lnTo>
                    <a:pt x="6476" y="11199"/>
                  </a:lnTo>
                  <a:cubicBezTo>
                    <a:pt x="6183" y="9695"/>
                    <a:pt x="4859" y="8554"/>
                    <a:pt x="3271" y="8554"/>
                  </a:cubicBezTo>
                  <a:cubicBezTo>
                    <a:pt x="1467" y="8554"/>
                    <a:pt x="0" y="10021"/>
                    <a:pt x="0" y="11825"/>
                  </a:cubicBezTo>
                  <a:cubicBezTo>
                    <a:pt x="0" y="13626"/>
                    <a:pt x="1467" y="15092"/>
                    <a:pt x="3271" y="15092"/>
                  </a:cubicBezTo>
                  <a:cubicBezTo>
                    <a:pt x="4732" y="15092"/>
                    <a:pt x="5957" y="14121"/>
                    <a:pt x="6376" y="12796"/>
                  </a:cubicBezTo>
                  <a:lnTo>
                    <a:pt x="43703" y="12796"/>
                  </a:lnTo>
                  <a:lnTo>
                    <a:pt x="54901" y="1598"/>
                  </a:lnTo>
                  <a:lnTo>
                    <a:pt x="74203" y="1598"/>
                  </a:lnTo>
                  <a:lnTo>
                    <a:pt x="85866" y="13261"/>
                  </a:lnTo>
                  <a:cubicBezTo>
                    <a:pt x="86021" y="13417"/>
                    <a:pt x="86227" y="13494"/>
                    <a:pt x="86430" y="13494"/>
                  </a:cubicBezTo>
                  <a:cubicBezTo>
                    <a:pt x="86635" y="13494"/>
                    <a:pt x="86840" y="13417"/>
                    <a:pt x="86995" y="13261"/>
                  </a:cubicBezTo>
                  <a:cubicBezTo>
                    <a:pt x="87306" y="12950"/>
                    <a:pt x="87306" y="12443"/>
                    <a:pt x="86995" y="12131"/>
                  </a:cubicBezTo>
                  <a:lnTo>
                    <a:pt x="74863" y="0"/>
                  </a:ln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6"/>
            <p:cNvSpPr/>
            <p:nvPr/>
          </p:nvSpPr>
          <p:spPr>
            <a:xfrm rot="-8100000">
              <a:off x="1390618" y="74273"/>
              <a:ext cx="374136" cy="396155"/>
            </a:xfrm>
            <a:custGeom>
              <a:avLst/>
              <a:gdLst/>
              <a:ahLst/>
              <a:cxnLst/>
              <a:rect l="l" t="t" r="r" b="b"/>
              <a:pathLst>
                <a:path w="50584" h="53561" extrusionOk="0">
                  <a:moveTo>
                    <a:pt x="2472" y="0"/>
                  </a:moveTo>
                  <a:cubicBezTo>
                    <a:pt x="1108" y="0"/>
                    <a:pt x="1" y="1105"/>
                    <a:pt x="1" y="2470"/>
                  </a:cubicBezTo>
                  <a:cubicBezTo>
                    <a:pt x="0" y="3553"/>
                    <a:pt x="703" y="4463"/>
                    <a:pt x="1673" y="4796"/>
                  </a:cubicBezTo>
                  <a:lnTo>
                    <a:pt x="1673" y="25253"/>
                  </a:lnTo>
                  <a:lnTo>
                    <a:pt x="17813" y="41392"/>
                  </a:lnTo>
                  <a:lnTo>
                    <a:pt x="37208" y="41392"/>
                  </a:lnTo>
                  <a:lnTo>
                    <a:pt x="49144" y="53328"/>
                  </a:lnTo>
                  <a:cubicBezTo>
                    <a:pt x="49299" y="53483"/>
                    <a:pt x="49505" y="53561"/>
                    <a:pt x="49709" y="53561"/>
                  </a:cubicBezTo>
                  <a:cubicBezTo>
                    <a:pt x="49913" y="53561"/>
                    <a:pt x="50118" y="53483"/>
                    <a:pt x="50273" y="53328"/>
                  </a:cubicBezTo>
                  <a:cubicBezTo>
                    <a:pt x="50584" y="53016"/>
                    <a:pt x="50584" y="52509"/>
                    <a:pt x="50273" y="52197"/>
                  </a:cubicBezTo>
                  <a:lnTo>
                    <a:pt x="37869" y="39794"/>
                  </a:lnTo>
                  <a:lnTo>
                    <a:pt x="18474" y="39794"/>
                  </a:lnTo>
                  <a:lnTo>
                    <a:pt x="3269" y="24591"/>
                  </a:lnTo>
                  <a:lnTo>
                    <a:pt x="3269" y="4796"/>
                  </a:lnTo>
                  <a:cubicBezTo>
                    <a:pt x="4240" y="4463"/>
                    <a:pt x="4942" y="3553"/>
                    <a:pt x="4942" y="2470"/>
                  </a:cubicBezTo>
                  <a:cubicBezTo>
                    <a:pt x="4942" y="1105"/>
                    <a:pt x="3836" y="0"/>
                    <a:pt x="2472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314278" y="1499842"/>
              <a:ext cx="365022" cy="120846"/>
            </a:xfrm>
            <a:custGeom>
              <a:avLst/>
              <a:gdLst/>
              <a:ahLst/>
              <a:cxnLst/>
              <a:rect l="l" t="t" r="r" b="b"/>
              <a:pathLst>
                <a:path w="49344" h="16336" extrusionOk="0">
                  <a:moveTo>
                    <a:pt x="2471" y="1"/>
                  </a:moveTo>
                  <a:cubicBezTo>
                    <a:pt x="1108" y="1"/>
                    <a:pt x="1" y="1107"/>
                    <a:pt x="1" y="2471"/>
                  </a:cubicBezTo>
                  <a:cubicBezTo>
                    <a:pt x="1" y="3836"/>
                    <a:pt x="1108" y="4944"/>
                    <a:pt x="2471" y="4944"/>
                  </a:cubicBezTo>
                  <a:cubicBezTo>
                    <a:pt x="3555" y="4944"/>
                    <a:pt x="4466" y="4241"/>
                    <a:pt x="4799" y="3271"/>
                  </a:cubicBezTo>
                  <a:lnTo>
                    <a:pt x="16191" y="3271"/>
                  </a:lnTo>
                  <a:lnTo>
                    <a:pt x="27586" y="14665"/>
                  </a:lnTo>
                  <a:lnTo>
                    <a:pt x="44546" y="14665"/>
                  </a:lnTo>
                  <a:cubicBezTo>
                    <a:pt x="44879" y="15636"/>
                    <a:pt x="45790" y="16336"/>
                    <a:pt x="46874" y="16336"/>
                  </a:cubicBezTo>
                  <a:cubicBezTo>
                    <a:pt x="48237" y="16336"/>
                    <a:pt x="49344" y="15229"/>
                    <a:pt x="49344" y="13866"/>
                  </a:cubicBezTo>
                  <a:cubicBezTo>
                    <a:pt x="49344" y="12502"/>
                    <a:pt x="48237" y="11396"/>
                    <a:pt x="46874" y="11396"/>
                  </a:cubicBezTo>
                  <a:cubicBezTo>
                    <a:pt x="45790" y="11396"/>
                    <a:pt x="44879" y="12098"/>
                    <a:pt x="44546" y="13068"/>
                  </a:cubicBezTo>
                  <a:lnTo>
                    <a:pt x="28245" y="13068"/>
                  </a:lnTo>
                  <a:lnTo>
                    <a:pt x="16851" y="1675"/>
                  </a:lnTo>
                  <a:lnTo>
                    <a:pt x="4799" y="1675"/>
                  </a:lnTo>
                  <a:cubicBezTo>
                    <a:pt x="4466" y="703"/>
                    <a:pt x="3555" y="1"/>
                    <a:pt x="2471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2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2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2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5" name="Google Shape;385;p28"/>
          <p:cNvGrpSpPr/>
          <p:nvPr/>
        </p:nvGrpSpPr>
        <p:grpSpPr>
          <a:xfrm>
            <a:off x="4" y="133497"/>
            <a:ext cx="8982422" cy="5010000"/>
            <a:chOff x="-1910896" y="1625072"/>
            <a:chExt cx="8982422" cy="5010000"/>
          </a:xfrm>
        </p:grpSpPr>
        <p:sp>
          <p:nvSpPr>
            <p:cNvPr id="386" name="Google Shape;386;p28"/>
            <p:cNvSpPr/>
            <p:nvPr/>
          </p:nvSpPr>
          <p:spPr>
            <a:xfrm>
              <a:off x="2655058" y="6271185"/>
              <a:ext cx="110918" cy="319890"/>
            </a:xfrm>
            <a:custGeom>
              <a:avLst/>
              <a:gdLst/>
              <a:ahLst/>
              <a:cxnLst/>
              <a:rect l="l" t="t" r="r" b="b"/>
              <a:pathLst>
                <a:path w="14994" h="43243" extrusionOk="0">
                  <a:moveTo>
                    <a:pt x="2471" y="0"/>
                  </a:moveTo>
                  <a:cubicBezTo>
                    <a:pt x="1106" y="0"/>
                    <a:pt x="1" y="1107"/>
                    <a:pt x="1" y="2470"/>
                  </a:cubicBezTo>
                  <a:cubicBezTo>
                    <a:pt x="1" y="3554"/>
                    <a:pt x="702" y="4465"/>
                    <a:pt x="1673" y="4798"/>
                  </a:cubicBezTo>
                  <a:lnTo>
                    <a:pt x="1673" y="12610"/>
                  </a:lnTo>
                  <a:lnTo>
                    <a:pt x="13396" y="24337"/>
                  </a:lnTo>
                  <a:lnTo>
                    <a:pt x="13396" y="42442"/>
                  </a:lnTo>
                  <a:cubicBezTo>
                    <a:pt x="13396" y="42884"/>
                    <a:pt x="13753" y="43243"/>
                    <a:pt x="14195" y="43243"/>
                  </a:cubicBezTo>
                  <a:cubicBezTo>
                    <a:pt x="14635" y="43243"/>
                    <a:pt x="14994" y="42884"/>
                    <a:pt x="14994" y="42442"/>
                  </a:cubicBezTo>
                  <a:lnTo>
                    <a:pt x="14994" y="23675"/>
                  </a:lnTo>
                  <a:lnTo>
                    <a:pt x="3268" y="11948"/>
                  </a:lnTo>
                  <a:lnTo>
                    <a:pt x="3268" y="4798"/>
                  </a:lnTo>
                  <a:cubicBezTo>
                    <a:pt x="4238" y="4465"/>
                    <a:pt x="4941" y="3554"/>
                    <a:pt x="4941" y="2470"/>
                  </a:cubicBezTo>
                  <a:cubicBezTo>
                    <a:pt x="4941" y="1107"/>
                    <a:pt x="3834" y="0"/>
                    <a:pt x="2471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8"/>
            <p:cNvSpPr/>
            <p:nvPr/>
          </p:nvSpPr>
          <p:spPr>
            <a:xfrm>
              <a:off x="2526434" y="6068777"/>
              <a:ext cx="99156" cy="561722"/>
            </a:xfrm>
            <a:custGeom>
              <a:avLst/>
              <a:gdLst/>
              <a:ahLst/>
              <a:cxnLst/>
              <a:rect l="l" t="t" r="r" b="b"/>
              <a:pathLst>
                <a:path w="13404" h="75934" extrusionOk="0">
                  <a:moveTo>
                    <a:pt x="10134" y="1599"/>
                  </a:moveTo>
                  <a:cubicBezTo>
                    <a:pt x="11056" y="1599"/>
                    <a:pt x="11805" y="2348"/>
                    <a:pt x="11805" y="3270"/>
                  </a:cubicBezTo>
                  <a:cubicBezTo>
                    <a:pt x="11805" y="4193"/>
                    <a:pt x="11056" y="4942"/>
                    <a:pt x="10134" y="4942"/>
                  </a:cubicBezTo>
                  <a:cubicBezTo>
                    <a:pt x="9214" y="4942"/>
                    <a:pt x="8463" y="4193"/>
                    <a:pt x="8463" y="3270"/>
                  </a:cubicBezTo>
                  <a:cubicBezTo>
                    <a:pt x="8463" y="2348"/>
                    <a:pt x="9214" y="1599"/>
                    <a:pt x="10134" y="1599"/>
                  </a:cubicBezTo>
                  <a:close/>
                  <a:moveTo>
                    <a:pt x="10134" y="1"/>
                  </a:moveTo>
                  <a:cubicBezTo>
                    <a:pt x="8332" y="1"/>
                    <a:pt x="6865" y="1466"/>
                    <a:pt x="6865" y="3270"/>
                  </a:cubicBezTo>
                  <a:cubicBezTo>
                    <a:pt x="6865" y="4796"/>
                    <a:pt x="7919" y="6070"/>
                    <a:pt x="9335" y="6430"/>
                  </a:cubicBezTo>
                  <a:lnTo>
                    <a:pt x="9335" y="55272"/>
                  </a:lnTo>
                  <a:lnTo>
                    <a:pt x="1" y="64606"/>
                  </a:lnTo>
                  <a:lnTo>
                    <a:pt x="1" y="75136"/>
                  </a:lnTo>
                  <a:cubicBezTo>
                    <a:pt x="1" y="75575"/>
                    <a:pt x="359" y="75933"/>
                    <a:pt x="801" y="75933"/>
                  </a:cubicBezTo>
                  <a:cubicBezTo>
                    <a:pt x="1242" y="75933"/>
                    <a:pt x="1600" y="75575"/>
                    <a:pt x="1600" y="75135"/>
                  </a:cubicBezTo>
                  <a:lnTo>
                    <a:pt x="1600" y="65268"/>
                  </a:lnTo>
                  <a:lnTo>
                    <a:pt x="10933" y="55934"/>
                  </a:lnTo>
                  <a:lnTo>
                    <a:pt x="10933" y="6430"/>
                  </a:lnTo>
                  <a:cubicBezTo>
                    <a:pt x="12349" y="6072"/>
                    <a:pt x="13403" y="4796"/>
                    <a:pt x="13403" y="3270"/>
                  </a:cubicBezTo>
                  <a:cubicBezTo>
                    <a:pt x="13403" y="1466"/>
                    <a:pt x="11938" y="1"/>
                    <a:pt x="10134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8"/>
            <p:cNvSpPr/>
            <p:nvPr/>
          </p:nvSpPr>
          <p:spPr>
            <a:xfrm>
              <a:off x="-789299" y="6221219"/>
              <a:ext cx="131602" cy="413853"/>
            </a:xfrm>
            <a:custGeom>
              <a:avLst/>
              <a:gdLst/>
              <a:ahLst/>
              <a:cxnLst/>
              <a:rect l="l" t="t" r="r" b="b"/>
              <a:pathLst>
                <a:path w="17790" h="55945" extrusionOk="0">
                  <a:moveTo>
                    <a:pt x="3269" y="1597"/>
                  </a:moveTo>
                  <a:cubicBezTo>
                    <a:pt x="4190" y="1597"/>
                    <a:pt x="4940" y="2347"/>
                    <a:pt x="4940" y="3270"/>
                  </a:cubicBezTo>
                  <a:cubicBezTo>
                    <a:pt x="4940" y="4193"/>
                    <a:pt x="4190" y="4943"/>
                    <a:pt x="3269" y="4943"/>
                  </a:cubicBezTo>
                  <a:cubicBezTo>
                    <a:pt x="2348" y="4943"/>
                    <a:pt x="1598" y="4193"/>
                    <a:pt x="1598" y="3270"/>
                  </a:cubicBezTo>
                  <a:cubicBezTo>
                    <a:pt x="1598" y="2347"/>
                    <a:pt x="2348" y="1597"/>
                    <a:pt x="3269" y="1597"/>
                  </a:cubicBezTo>
                  <a:close/>
                  <a:moveTo>
                    <a:pt x="3269" y="1"/>
                  </a:moveTo>
                  <a:cubicBezTo>
                    <a:pt x="1465" y="1"/>
                    <a:pt x="0" y="1467"/>
                    <a:pt x="0" y="3270"/>
                  </a:cubicBezTo>
                  <a:cubicBezTo>
                    <a:pt x="0" y="4796"/>
                    <a:pt x="1055" y="6070"/>
                    <a:pt x="2470" y="6430"/>
                  </a:cubicBezTo>
                  <a:lnTo>
                    <a:pt x="2470" y="26715"/>
                  </a:lnTo>
                  <a:lnTo>
                    <a:pt x="16191" y="40437"/>
                  </a:lnTo>
                  <a:lnTo>
                    <a:pt x="16191" y="55145"/>
                  </a:lnTo>
                  <a:cubicBezTo>
                    <a:pt x="16191" y="55586"/>
                    <a:pt x="16550" y="55944"/>
                    <a:pt x="16990" y="55944"/>
                  </a:cubicBezTo>
                  <a:cubicBezTo>
                    <a:pt x="17432" y="55944"/>
                    <a:pt x="17789" y="55586"/>
                    <a:pt x="17789" y="55145"/>
                  </a:cubicBezTo>
                  <a:lnTo>
                    <a:pt x="17789" y="39774"/>
                  </a:lnTo>
                  <a:lnTo>
                    <a:pt x="4068" y="26051"/>
                  </a:lnTo>
                  <a:lnTo>
                    <a:pt x="4068" y="6430"/>
                  </a:lnTo>
                  <a:cubicBezTo>
                    <a:pt x="5484" y="6072"/>
                    <a:pt x="6538" y="4796"/>
                    <a:pt x="6538" y="3270"/>
                  </a:cubicBezTo>
                  <a:cubicBezTo>
                    <a:pt x="6538" y="1467"/>
                    <a:pt x="5072" y="1"/>
                    <a:pt x="3269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8"/>
            <p:cNvSpPr/>
            <p:nvPr/>
          </p:nvSpPr>
          <p:spPr>
            <a:xfrm>
              <a:off x="-679488" y="6170101"/>
              <a:ext cx="69500" cy="248845"/>
            </a:xfrm>
            <a:custGeom>
              <a:avLst/>
              <a:gdLst/>
              <a:ahLst/>
              <a:cxnLst/>
              <a:rect l="l" t="t" r="r" b="b"/>
              <a:pathLst>
                <a:path w="9395" h="33639" extrusionOk="0">
                  <a:moveTo>
                    <a:pt x="6924" y="0"/>
                  </a:moveTo>
                  <a:cubicBezTo>
                    <a:pt x="5561" y="0"/>
                    <a:pt x="4454" y="1107"/>
                    <a:pt x="4454" y="2470"/>
                  </a:cubicBezTo>
                  <a:cubicBezTo>
                    <a:pt x="4454" y="3553"/>
                    <a:pt x="5157" y="4463"/>
                    <a:pt x="6127" y="4798"/>
                  </a:cubicBezTo>
                  <a:lnTo>
                    <a:pt x="6127" y="26387"/>
                  </a:lnTo>
                  <a:lnTo>
                    <a:pt x="3552" y="28958"/>
                  </a:lnTo>
                  <a:cubicBezTo>
                    <a:pt x="3225" y="28798"/>
                    <a:pt x="2861" y="28699"/>
                    <a:pt x="2471" y="28699"/>
                  </a:cubicBezTo>
                  <a:cubicBezTo>
                    <a:pt x="1108" y="28699"/>
                    <a:pt x="1" y="29805"/>
                    <a:pt x="1" y="31169"/>
                  </a:cubicBezTo>
                  <a:cubicBezTo>
                    <a:pt x="1" y="32534"/>
                    <a:pt x="1108" y="33639"/>
                    <a:pt x="2471" y="33639"/>
                  </a:cubicBezTo>
                  <a:cubicBezTo>
                    <a:pt x="3835" y="33639"/>
                    <a:pt x="4941" y="32534"/>
                    <a:pt x="4941" y="31169"/>
                  </a:cubicBezTo>
                  <a:cubicBezTo>
                    <a:pt x="4941" y="30779"/>
                    <a:pt x="4842" y="30417"/>
                    <a:pt x="4681" y="30088"/>
                  </a:cubicBezTo>
                  <a:lnTo>
                    <a:pt x="7723" y="27046"/>
                  </a:lnTo>
                  <a:lnTo>
                    <a:pt x="7723" y="4798"/>
                  </a:lnTo>
                  <a:cubicBezTo>
                    <a:pt x="8694" y="4463"/>
                    <a:pt x="9394" y="3553"/>
                    <a:pt x="9394" y="2470"/>
                  </a:cubicBezTo>
                  <a:cubicBezTo>
                    <a:pt x="9394" y="1107"/>
                    <a:pt x="8288" y="0"/>
                    <a:pt x="6924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8"/>
            <p:cNvSpPr/>
            <p:nvPr/>
          </p:nvSpPr>
          <p:spPr>
            <a:xfrm rot="5400000">
              <a:off x="6582052" y="1565730"/>
              <a:ext cx="111022" cy="616426"/>
            </a:xfrm>
            <a:custGeom>
              <a:avLst/>
              <a:gdLst/>
              <a:ahLst/>
              <a:cxnLst/>
              <a:rect l="l" t="t" r="r" b="b"/>
              <a:pathLst>
                <a:path w="15008" h="83329" extrusionOk="0">
                  <a:moveTo>
                    <a:pt x="11298" y="1"/>
                  </a:moveTo>
                  <a:cubicBezTo>
                    <a:pt x="9933" y="1"/>
                    <a:pt x="8828" y="1107"/>
                    <a:pt x="8828" y="2471"/>
                  </a:cubicBezTo>
                  <a:cubicBezTo>
                    <a:pt x="8828" y="2886"/>
                    <a:pt x="8941" y="3270"/>
                    <a:pt x="9120" y="3614"/>
                  </a:cubicBezTo>
                  <a:lnTo>
                    <a:pt x="1" y="12734"/>
                  </a:lnTo>
                  <a:lnTo>
                    <a:pt x="1" y="56329"/>
                  </a:lnTo>
                  <a:lnTo>
                    <a:pt x="13411" y="69741"/>
                  </a:lnTo>
                  <a:lnTo>
                    <a:pt x="13411" y="82529"/>
                  </a:lnTo>
                  <a:lnTo>
                    <a:pt x="13410" y="82529"/>
                  </a:lnTo>
                  <a:cubicBezTo>
                    <a:pt x="13410" y="82970"/>
                    <a:pt x="13768" y="83328"/>
                    <a:pt x="14209" y="83328"/>
                  </a:cubicBezTo>
                  <a:cubicBezTo>
                    <a:pt x="14651" y="83328"/>
                    <a:pt x="15008" y="82970"/>
                    <a:pt x="15008" y="82529"/>
                  </a:cubicBezTo>
                  <a:lnTo>
                    <a:pt x="15008" y="69078"/>
                  </a:lnTo>
                  <a:lnTo>
                    <a:pt x="1597" y="55666"/>
                  </a:lnTo>
                  <a:lnTo>
                    <a:pt x="1597" y="13396"/>
                  </a:lnTo>
                  <a:lnTo>
                    <a:pt x="10278" y="4715"/>
                  </a:lnTo>
                  <a:cubicBezTo>
                    <a:pt x="10591" y="4856"/>
                    <a:pt x="10933" y="4941"/>
                    <a:pt x="11298" y="4941"/>
                  </a:cubicBezTo>
                  <a:cubicBezTo>
                    <a:pt x="12662" y="4941"/>
                    <a:pt x="13768" y="3834"/>
                    <a:pt x="13768" y="2471"/>
                  </a:cubicBezTo>
                  <a:cubicBezTo>
                    <a:pt x="13768" y="1107"/>
                    <a:pt x="12662" y="1"/>
                    <a:pt x="11298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8"/>
            <p:cNvSpPr/>
            <p:nvPr/>
          </p:nvSpPr>
          <p:spPr>
            <a:xfrm rot="5400000">
              <a:off x="6784329" y="1447846"/>
              <a:ext cx="109971" cy="464422"/>
            </a:xfrm>
            <a:custGeom>
              <a:avLst/>
              <a:gdLst/>
              <a:ahLst/>
              <a:cxnLst/>
              <a:rect l="l" t="t" r="r" b="b"/>
              <a:pathLst>
                <a:path w="14866" h="62781" extrusionOk="0">
                  <a:moveTo>
                    <a:pt x="3270" y="1596"/>
                  </a:moveTo>
                  <a:cubicBezTo>
                    <a:pt x="4191" y="1596"/>
                    <a:pt x="4941" y="2347"/>
                    <a:pt x="4941" y="3269"/>
                  </a:cubicBezTo>
                  <a:cubicBezTo>
                    <a:pt x="4941" y="4191"/>
                    <a:pt x="4191" y="4940"/>
                    <a:pt x="3270" y="4940"/>
                  </a:cubicBezTo>
                  <a:cubicBezTo>
                    <a:pt x="2349" y="4940"/>
                    <a:pt x="1600" y="4191"/>
                    <a:pt x="1600" y="3269"/>
                  </a:cubicBezTo>
                  <a:cubicBezTo>
                    <a:pt x="1597" y="2347"/>
                    <a:pt x="2348" y="1596"/>
                    <a:pt x="3270" y="1596"/>
                  </a:cubicBezTo>
                  <a:close/>
                  <a:moveTo>
                    <a:pt x="4479" y="57837"/>
                  </a:moveTo>
                  <a:cubicBezTo>
                    <a:pt x="5401" y="57837"/>
                    <a:pt x="6152" y="58588"/>
                    <a:pt x="6152" y="59509"/>
                  </a:cubicBezTo>
                  <a:cubicBezTo>
                    <a:pt x="6153" y="60432"/>
                    <a:pt x="5401" y="61181"/>
                    <a:pt x="4479" y="61181"/>
                  </a:cubicBezTo>
                  <a:cubicBezTo>
                    <a:pt x="3558" y="61181"/>
                    <a:pt x="2808" y="60432"/>
                    <a:pt x="2808" y="59509"/>
                  </a:cubicBezTo>
                  <a:cubicBezTo>
                    <a:pt x="2808" y="58588"/>
                    <a:pt x="3558" y="57837"/>
                    <a:pt x="4479" y="57837"/>
                  </a:cubicBezTo>
                  <a:close/>
                  <a:moveTo>
                    <a:pt x="3270" y="0"/>
                  </a:moveTo>
                  <a:cubicBezTo>
                    <a:pt x="1467" y="0"/>
                    <a:pt x="1" y="1467"/>
                    <a:pt x="1" y="3269"/>
                  </a:cubicBezTo>
                  <a:cubicBezTo>
                    <a:pt x="1" y="5073"/>
                    <a:pt x="1467" y="6537"/>
                    <a:pt x="3270" y="6537"/>
                  </a:cubicBezTo>
                  <a:cubicBezTo>
                    <a:pt x="3867" y="6537"/>
                    <a:pt x="4419" y="6364"/>
                    <a:pt x="4900" y="6084"/>
                  </a:cubicBezTo>
                  <a:lnTo>
                    <a:pt x="13267" y="14451"/>
                  </a:lnTo>
                  <a:lnTo>
                    <a:pt x="13267" y="49641"/>
                  </a:lnTo>
                  <a:lnTo>
                    <a:pt x="6177" y="56729"/>
                  </a:lnTo>
                  <a:cubicBezTo>
                    <a:pt x="5682" y="56424"/>
                    <a:pt x="5103" y="56241"/>
                    <a:pt x="4479" y="56241"/>
                  </a:cubicBezTo>
                  <a:cubicBezTo>
                    <a:pt x="2675" y="56241"/>
                    <a:pt x="1209" y="57708"/>
                    <a:pt x="1209" y="59510"/>
                  </a:cubicBezTo>
                  <a:cubicBezTo>
                    <a:pt x="1209" y="61314"/>
                    <a:pt x="2675" y="62780"/>
                    <a:pt x="4479" y="62780"/>
                  </a:cubicBezTo>
                  <a:cubicBezTo>
                    <a:pt x="6282" y="62780"/>
                    <a:pt x="7750" y="61314"/>
                    <a:pt x="7750" y="59510"/>
                  </a:cubicBezTo>
                  <a:cubicBezTo>
                    <a:pt x="7750" y="58913"/>
                    <a:pt x="7578" y="58358"/>
                    <a:pt x="7295" y="57876"/>
                  </a:cubicBezTo>
                  <a:lnTo>
                    <a:pt x="14865" y="50304"/>
                  </a:lnTo>
                  <a:lnTo>
                    <a:pt x="14865" y="13789"/>
                  </a:lnTo>
                  <a:lnTo>
                    <a:pt x="6049" y="4970"/>
                  </a:lnTo>
                  <a:cubicBezTo>
                    <a:pt x="6354" y="4473"/>
                    <a:pt x="6540" y="3894"/>
                    <a:pt x="6540" y="3269"/>
                  </a:cubicBezTo>
                  <a:cubicBezTo>
                    <a:pt x="6540" y="1467"/>
                    <a:pt x="5074" y="0"/>
                    <a:pt x="3270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-1439001" y="6224518"/>
              <a:ext cx="650277" cy="407262"/>
            </a:xfrm>
            <a:custGeom>
              <a:avLst/>
              <a:gdLst/>
              <a:ahLst/>
              <a:cxnLst/>
              <a:rect l="l" t="t" r="r" b="b"/>
              <a:pathLst>
                <a:path w="87905" h="55054" extrusionOk="0">
                  <a:moveTo>
                    <a:pt x="3272" y="1596"/>
                  </a:moveTo>
                  <a:cubicBezTo>
                    <a:pt x="4193" y="1596"/>
                    <a:pt x="4944" y="2347"/>
                    <a:pt x="4944" y="3269"/>
                  </a:cubicBezTo>
                  <a:cubicBezTo>
                    <a:pt x="4944" y="4192"/>
                    <a:pt x="4193" y="4941"/>
                    <a:pt x="3272" y="4941"/>
                  </a:cubicBezTo>
                  <a:cubicBezTo>
                    <a:pt x="2349" y="4941"/>
                    <a:pt x="1600" y="4192"/>
                    <a:pt x="1600" y="3269"/>
                  </a:cubicBezTo>
                  <a:cubicBezTo>
                    <a:pt x="1600" y="2347"/>
                    <a:pt x="2349" y="1596"/>
                    <a:pt x="3272" y="1596"/>
                  </a:cubicBezTo>
                  <a:close/>
                  <a:moveTo>
                    <a:pt x="3272" y="1"/>
                  </a:moveTo>
                  <a:cubicBezTo>
                    <a:pt x="1470" y="1"/>
                    <a:pt x="1" y="1467"/>
                    <a:pt x="1" y="3271"/>
                  </a:cubicBezTo>
                  <a:cubicBezTo>
                    <a:pt x="3" y="5072"/>
                    <a:pt x="1470" y="6538"/>
                    <a:pt x="3272" y="6538"/>
                  </a:cubicBezTo>
                  <a:cubicBezTo>
                    <a:pt x="4798" y="6538"/>
                    <a:pt x="6073" y="5483"/>
                    <a:pt x="6430" y="4067"/>
                  </a:cubicBezTo>
                  <a:lnTo>
                    <a:pt x="25437" y="4067"/>
                  </a:lnTo>
                  <a:lnTo>
                    <a:pt x="44217" y="22846"/>
                  </a:lnTo>
                  <a:lnTo>
                    <a:pt x="44217" y="38449"/>
                  </a:lnTo>
                  <a:lnTo>
                    <a:pt x="70094" y="38449"/>
                  </a:lnTo>
                  <a:lnTo>
                    <a:pt x="86465" y="54821"/>
                  </a:lnTo>
                  <a:cubicBezTo>
                    <a:pt x="86620" y="54976"/>
                    <a:pt x="86826" y="55053"/>
                    <a:pt x="87029" y="55053"/>
                  </a:cubicBezTo>
                  <a:cubicBezTo>
                    <a:pt x="87232" y="55053"/>
                    <a:pt x="87438" y="54976"/>
                    <a:pt x="87594" y="54821"/>
                  </a:cubicBezTo>
                  <a:cubicBezTo>
                    <a:pt x="87904" y="54509"/>
                    <a:pt x="87904" y="54002"/>
                    <a:pt x="87594" y="53689"/>
                  </a:cubicBezTo>
                  <a:lnTo>
                    <a:pt x="70755" y="36852"/>
                  </a:lnTo>
                  <a:lnTo>
                    <a:pt x="45813" y="36852"/>
                  </a:lnTo>
                  <a:lnTo>
                    <a:pt x="45813" y="22184"/>
                  </a:lnTo>
                  <a:lnTo>
                    <a:pt x="26333" y="2704"/>
                  </a:lnTo>
                  <a:lnTo>
                    <a:pt x="26098" y="2471"/>
                  </a:lnTo>
                  <a:lnTo>
                    <a:pt x="6430" y="2471"/>
                  </a:lnTo>
                  <a:cubicBezTo>
                    <a:pt x="6073" y="1057"/>
                    <a:pt x="4798" y="1"/>
                    <a:pt x="3272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8"/>
            <p:cNvSpPr/>
            <p:nvPr/>
          </p:nvSpPr>
          <p:spPr>
            <a:xfrm>
              <a:off x="6031024" y="6238708"/>
              <a:ext cx="645846" cy="111650"/>
            </a:xfrm>
            <a:custGeom>
              <a:avLst/>
              <a:gdLst/>
              <a:ahLst/>
              <a:cxnLst/>
              <a:rect l="l" t="t" r="r" b="b"/>
              <a:pathLst>
                <a:path w="87306" h="15093" extrusionOk="0">
                  <a:moveTo>
                    <a:pt x="3271" y="10152"/>
                  </a:moveTo>
                  <a:cubicBezTo>
                    <a:pt x="4193" y="10152"/>
                    <a:pt x="4944" y="10901"/>
                    <a:pt x="4944" y="11822"/>
                  </a:cubicBezTo>
                  <a:cubicBezTo>
                    <a:pt x="4944" y="12745"/>
                    <a:pt x="4193" y="13494"/>
                    <a:pt x="3271" y="13494"/>
                  </a:cubicBezTo>
                  <a:cubicBezTo>
                    <a:pt x="2349" y="13494"/>
                    <a:pt x="1600" y="12745"/>
                    <a:pt x="1600" y="11822"/>
                  </a:cubicBezTo>
                  <a:cubicBezTo>
                    <a:pt x="1598" y="10901"/>
                    <a:pt x="2348" y="10152"/>
                    <a:pt x="3271" y="10152"/>
                  </a:cubicBezTo>
                  <a:close/>
                  <a:moveTo>
                    <a:pt x="54240" y="0"/>
                  </a:moveTo>
                  <a:lnTo>
                    <a:pt x="43041" y="11199"/>
                  </a:lnTo>
                  <a:lnTo>
                    <a:pt x="6476" y="11199"/>
                  </a:lnTo>
                  <a:cubicBezTo>
                    <a:pt x="6183" y="9695"/>
                    <a:pt x="4859" y="8554"/>
                    <a:pt x="3271" y="8554"/>
                  </a:cubicBezTo>
                  <a:cubicBezTo>
                    <a:pt x="1467" y="8554"/>
                    <a:pt x="0" y="10021"/>
                    <a:pt x="0" y="11825"/>
                  </a:cubicBezTo>
                  <a:cubicBezTo>
                    <a:pt x="0" y="13626"/>
                    <a:pt x="1467" y="15092"/>
                    <a:pt x="3271" y="15092"/>
                  </a:cubicBezTo>
                  <a:cubicBezTo>
                    <a:pt x="4732" y="15092"/>
                    <a:pt x="5957" y="14121"/>
                    <a:pt x="6376" y="12796"/>
                  </a:cubicBezTo>
                  <a:lnTo>
                    <a:pt x="43703" y="12796"/>
                  </a:lnTo>
                  <a:lnTo>
                    <a:pt x="54901" y="1598"/>
                  </a:lnTo>
                  <a:lnTo>
                    <a:pt x="74203" y="1598"/>
                  </a:lnTo>
                  <a:lnTo>
                    <a:pt x="85866" y="13261"/>
                  </a:lnTo>
                  <a:cubicBezTo>
                    <a:pt x="86021" y="13417"/>
                    <a:pt x="86227" y="13494"/>
                    <a:pt x="86430" y="13494"/>
                  </a:cubicBezTo>
                  <a:cubicBezTo>
                    <a:pt x="86635" y="13494"/>
                    <a:pt x="86840" y="13417"/>
                    <a:pt x="86995" y="13261"/>
                  </a:cubicBezTo>
                  <a:cubicBezTo>
                    <a:pt x="87306" y="12950"/>
                    <a:pt x="87306" y="12443"/>
                    <a:pt x="86995" y="12131"/>
                  </a:cubicBezTo>
                  <a:lnTo>
                    <a:pt x="74863" y="0"/>
                  </a:ln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8"/>
            <p:cNvSpPr/>
            <p:nvPr/>
          </p:nvSpPr>
          <p:spPr>
            <a:xfrm rot="5400000">
              <a:off x="-1899885" y="1832974"/>
              <a:ext cx="374195" cy="396217"/>
            </a:xfrm>
            <a:custGeom>
              <a:avLst/>
              <a:gdLst/>
              <a:ahLst/>
              <a:cxnLst/>
              <a:rect l="l" t="t" r="r" b="b"/>
              <a:pathLst>
                <a:path w="50584" h="53561" extrusionOk="0">
                  <a:moveTo>
                    <a:pt x="2472" y="0"/>
                  </a:moveTo>
                  <a:cubicBezTo>
                    <a:pt x="1108" y="0"/>
                    <a:pt x="1" y="1105"/>
                    <a:pt x="1" y="2470"/>
                  </a:cubicBezTo>
                  <a:cubicBezTo>
                    <a:pt x="0" y="3553"/>
                    <a:pt x="703" y="4463"/>
                    <a:pt x="1673" y="4796"/>
                  </a:cubicBezTo>
                  <a:lnTo>
                    <a:pt x="1673" y="25253"/>
                  </a:lnTo>
                  <a:lnTo>
                    <a:pt x="17813" y="41392"/>
                  </a:lnTo>
                  <a:lnTo>
                    <a:pt x="37208" y="41392"/>
                  </a:lnTo>
                  <a:lnTo>
                    <a:pt x="49144" y="53328"/>
                  </a:lnTo>
                  <a:cubicBezTo>
                    <a:pt x="49299" y="53483"/>
                    <a:pt x="49505" y="53561"/>
                    <a:pt x="49709" y="53561"/>
                  </a:cubicBezTo>
                  <a:cubicBezTo>
                    <a:pt x="49913" y="53561"/>
                    <a:pt x="50118" y="53483"/>
                    <a:pt x="50273" y="53328"/>
                  </a:cubicBezTo>
                  <a:cubicBezTo>
                    <a:pt x="50584" y="53016"/>
                    <a:pt x="50584" y="52509"/>
                    <a:pt x="50273" y="52197"/>
                  </a:cubicBezTo>
                  <a:lnTo>
                    <a:pt x="37869" y="39794"/>
                  </a:lnTo>
                  <a:lnTo>
                    <a:pt x="18474" y="39794"/>
                  </a:lnTo>
                  <a:lnTo>
                    <a:pt x="3269" y="24591"/>
                  </a:lnTo>
                  <a:lnTo>
                    <a:pt x="3269" y="4796"/>
                  </a:lnTo>
                  <a:cubicBezTo>
                    <a:pt x="4240" y="4463"/>
                    <a:pt x="4942" y="3553"/>
                    <a:pt x="4942" y="2470"/>
                  </a:cubicBezTo>
                  <a:cubicBezTo>
                    <a:pt x="4942" y="1105"/>
                    <a:pt x="3836" y="0"/>
                    <a:pt x="2472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8"/>
            <p:cNvSpPr/>
            <p:nvPr/>
          </p:nvSpPr>
          <p:spPr>
            <a:xfrm>
              <a:off x="-1601897" y="1735042"/>
              <a:ext cx="365022" cy="120846"/>
            </a:xfrm>
            <a:custGeom>
              <a:avLst/>
              <a:gdLst/>
              <a:ahLst/>
              <a:cxnLst/>
              <a:rect l="l" t="t" r="r" b="b"/>
              <a:pathLst>
                <a:path w="49344" h="16336" extrusionOk="0">
                  <a:moveTo>
                    <a:pt x="2471" y="1"/>
                  </a:moveTo>
                  <a:cubicBezTo>
                    <a:pt x="1108" y="1"/>
                    <a:pt x="1" y="1107"/>
                    <a:pt x="1" y="2471"/>
                  </a:cubicBezTo>
                  <a:cubicBezTo>
                    <a:pt x="1" y="3836"/>
                    <a:pt x="1108" y="4944"/>
                    <a:pt x="2471" y="4944"/>
                  </a:cubicBezTo>
                  <a:cubicBezTo>
                    <a:pt x="3555" y="4944"/>
                    <a:pt x="4466" y="4241"/>
                    <a:pt x="4799" y="3271"/>
                  </a:cubicBezTo>
                  <a:lnTo>
                    <a:pt x="16191" y="3271"/>
                  </a:lnTo>
                  <a:lnTo>
                    <a:pt x="27586" y="14665"/>
                  </a:lnTo>
                  <a:lnTo>
                    <a:pt x="44546" y="14665"/>
                  </a:lnTo>
                  <a:cubicBezTo>
                    <a:pt x="44879" y="15636"/>
                    <a:pt x="45790" y="16336"/>
                    <a:pt x="46874" y="16336"/>
                  </a:cubicBezTo>
                  <a:cubicBezTo>
                    <a:pt x="48237" y="16336"/>
                    <a:pt x="49344" y="15229"/>
                    <a:pt x="49344" y="13866"/>
                  </a:cubicBezTo>
                  <a:cubicBezTo>
                    <a:pt x="49344" y="12502"/>
                    <a:pt x="48237" y="11396"/>
                    <a:pt x="46874" y="11396"/>
                  </a:cubicBezTo>
                  <a:cubicBezTo>
                    <a:pt x="45790" y="11396"/>
                    <a:pt x="44879" y="12098"/>
                    <a:pt x="44546" y="13068"/>
                  </a:cubicBezTo>
                  <a:lnTo>
                    <a:pt x="28245" y="13068"/>
                  </a:lnTo>
                  <a:lnTo>
                    <a:pt x="16851" y="1675"/>
                  </a:lnTo>
                  <a:lnTo>
                    <a:pt x="4799" y="1675"/>
                  </a:lnTo>
                  <a:cubicBezTo>
                    <a:pt x="4466" y="703"/>
                    <a:pt x="3555" y="1"/>
                    <a:pt x="2471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_1_1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2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8" name="Google Shape;398;p29"/>
          <p:cNvGrpSpPr/>
          <p:nvPr/>
        </p:nvGrpSpPr>
        <p:grpSpPr>
          <a:xfrm>
            <a:off x="-1" y="219917"/>
            <a:ext cx="9143996" cy="4919036"/>
            <a:chOff x="-1" y="219917"/>
            <a:chExt cx="9143996" cy="4919036"/>
          </a:xfrm>
        </p:grpSpPr>
        <p:sp>
          <p:nvSpPr>
            <p:cNvPr id="399" name="Google Shape;399;p29"/>
            <p:cNvSpPr/>
            <p:nvPr/>
          </p:nvSpPr>
          <p:spPr>
            <a:xfrm>
              <a:off x="679933" y="4819035"/>
              <a:ext cx="110918" cy="319890"/>
            </a:xfrm>
            <a:custGeom>
              <a:avLst/>
              <a:gdLst/>
              <a:ahLst/>
              <a:cxnLst/>
              <a:rect l="l" t="t" r="r" b="b"/>
              <a:pathLst>
                <a:path w="14994" h="43243" extrusionOk="0">
                  <a:moveTo>
                    <a:pt x="2471" y="0"/>
                  </a:moveTo>
                  <a:cubicBezTo>
                    <a:pt x="1106" y="0"/>
                    <a:pt x="1" y="1107"/>
                    <a:pt x="1" y="2470"/>
                  </a:cubicBezTo>
                  <a:cubicBezTo>
                    <a:pt x="1" y="3554"/>
                    <a:pt x="702" y="4465"/>
                    <a:pt x="1673" y="4798"/>
                  </a:cubicBezTo>
                  <a:lnTo>
                    <a:pt x="1673" y="12610"/>
                  </a:lnTo>
                  <a:lnTo>
                    <a:pt x="13396" y="24337"/>
                  </a:lnTo>
                  <a:lnTo>
                    <a:pt x="13396" y="42442"/>
                  </a:lnTo>
                  <a:cubicBezTo>
                    <a:pt x="13396" y="42884"/>
                    <a:pt x="13753" y="43243"/>
                    <a:pt x="14195" y="43243"/>
                  </a:cubicBezTo>
                  <a:cubicBezTo>
                    <a:pt x="14635" y="43243"/>
                    <a:pt x="14994" y="42884"/>
                    <a:pt x="14994" y="42442"/>
                  </a:cubicBezTo>
                  <a:lnTo>
                    <a:pt x="14994" y="23675"/>
                  </a:lnTo>
                  <a:lnTo>
                    <a:pt x="3268" y="11948"/>
                  </a:lnTo>
                  <a:lnTo>
                    <a:pt x="3268" y="4798"/>
                  </a:lnTo>
                  <a:cubicBezTo>
                    <a:pt x="4238" y="4465"/>
                    <a:pt x="4941" y="3554"/>
                    <a:pt x="4941" y="2470"/>
                  </a:cubicBezTo>
                  <a:cubicBezTo>
                    <a:pt x="4941" y="1107"/>
                    <a:pt x="3834" y="0"/>
                    <a:pt x="2471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199759" y="4577202"/>
              <a:ext cx="99156" cy="561722"/>
            </a:xfrm>
            <a:custGeom>
              <a:avLst/>
              <a:gdLst/>
              <a:ahLst/>
              <a:cxnLst/>
              <a:rect l="l" t="t" r="r" b="b"/>
              <a:pathLst>
                <a:path w="13404" h="75934" extrusionOk="0">
                  <a:moveTo>
                    <a:pt x="10134" y="1599"/>
                  </a:moveTo>
                  <a:cubicBezTo>
                    <a:pt x="11056" y="1599"/>
                    <a:pt x="11805" y="2348"/>
                    <a:pt x="11805" y="3270"/>
                  </a:cubicBezTo>
                  <a:cubicBezTo>
                    <a:pt x="11805" y="4193"/>
                    <a:pt x="11056" y="4942"/>
                    <a:pt x="10134" y="4942"/>
                  </a:cubicBezTo>
                  <a:cubicBezTo>
                    <a:pt x="9214" y="4942"/>
                    <a:pt x="8463" y="4193"/>
                    <a:pt x="8463" y="3270"/>
                  </a:cubicBezTo>
                  <a:cubicBezTo>
                    <a:pt x="8463" y="2348"/>
                    <a:pt x="9214" y="1599"/>
                    <a:pt x="10134" y="1599"/>
                  </a:cubicBezTo>
                  <a:close/>
                  <a:moveTo>
                    <a:pt x="10134" y="1"/>
                  </a:moveTo>
                  <a:cubicBezTo>
                    <a:pt x="8332" y="1"/>
                    <a:pt x="6865" y="1466"/>
                    <a:pt x="6865" y="3270"/>
                  </a:cubicBezTo>
                  <a:cubicBezTo>
                    <a:pt x="6865" y="4796"/>
                    <a:pt x="7919" y="6070"/>
                    <a:pt x="9335" y="6430"/>
                  </a:cubicBezTo>
                  <a:lnTo>
                    <a:pt x="9335" y="55272"/>
                  </a:lnTo>
                  <a:lnTo>
                    <a:pt x="1" y="64606"/>
                  </a:lnTo>
                  <a:lnTo>
                    <a:pt x="1" y="75136"/>
                  </a:lnTo>
                  <a:cubicBezTo>
                    <a:pt x="1" y="75575"/>
                    <a:pt x="359" y="75933"/>
                    <a:pt x="801" y="75933"/>
                  </a:cubicBezTo>
                  <a:cubicBezTo>
                    <a:pt x="1242" y="75933"/>
                    <a:pt x="1600" y="75575"/>
                    <a:pt x="1600" y="75135"/>
                  </a:cubicBezTo>
                  <a:lnTo>
                    <a:pt x="1600" y="65268"/>
                  </a:lnTo>
                  <a:lnTo>
                    <a:pt x="10933" y="55934"/>
                  </a:lnTo>
                  <a:lnTo>
                    <a:pt x="10933" y="6430"/>
                  </a:lnTo>
                  <a:cubicBezTo>
                    <a:pt x="12349" y="6072"/>
                    <a:pt x="13403" y="4796"/>
                    <a:pt x="13403" y="3270"/>
                  </a:cubicBezTo>
                  <a:cubicBezTo>
                    <a:pt x="13403" y="1466"/>
                    <a:pt x="11938" y="1"/>
                    <a:pt x="10134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8778826" y="3961581"/>
              <a:ext cx="131602" cy="413853"/>
            </a:xfrm>
            <a:custGeom>
              <a:avLst/>
              <a:gdLst/>
              <a:ahLst/>
              <a:cxnLst/>
              <a:rect l="l" t="t" r="r" b="b"/>
              <a:pathLst>
                <a:path w="17790" h="55945" extrusionOk="0">
                  <a:moveTo>
                    <a:pt x="3269" y="1597"/>
                  </a:moveTo>
                  <a:cubicBezTo>
                    <a:pt x="4190" y="1597"/>
                    <a:pt x="4940" y="2347"/>
                    <a:pt x="4940" y="3270"/>
                  </a:cubicBezTo>
                  <a:cubicBezTo>
                    <a:pt x="4940" y="4193"/>
                    <a:pt x="4190" y="4943"/>
                    <a:pt x="3269" y="4943"/>
                  </a:cubicBezTo>
                  <a:cubicBezTo>
                    <a:pt x="2348" y="4943"/>
                    <a:pt x="1598" y="4193"/>
                    <a:pt x="1598" y="3270"/>
                  </a:cubicBezTo>
                  <a:cubicBezTo>
                    <a:pt x="1598" y="2347"/>
                    <a:pt x="2348" y="1597"/>
                    <a:pt x="3269" y="1597"/>
                  </a:cubicBezTo>
                  <a:close/>
                  <a:moveTo>
                    <a:pt x="3269" y="1"/>
                  </a:moveTo>
                  <a:cubicBezTo>
                    <a:pt x="1465" y="1"/>
                    <a:pt x="0" y="1467"/>
                    <a:pt x="0" y="3270"/>
                  </a:cubicBezTo>
                  <a:cubicBezTo>
                    <a:pt x="0" y="4796"/>
                    <a:pt x="1055" y="6070"/>
                    <a:pt x="2470" y="6430"/>
                  </a:cubicBezTo>
                  <a:lnTo>
                    <a:pt x="2470" y="26715"/>
                  </a:lnTo>
                  <a:lnTo>
                    <a:pt x="16191" y="40437"/>
                  </a:lnTo>
                  <a:lnTo>
                    <a:pt x="16191" y="55145"/>
                  </a:lnTo>
                  <a:cubicBezTo>
                    <a:pt x="16191" y="55586"/>
                    <a:pt x="16550" y="55944"/>
                    <a:pt x="16990" y="55944"/>
                  </a:cubicBezTo>
                  <a:cubicBezTo>
                    <a:pt x="17432" y="55944"/>
                    <a:pt x="17789" y="55586"/>
                    <a:pt x="17789" y="55145"/>
                  </a:cubicBezTo>
                  <a:lnTo>
                    <a:pt x="17789" y="39774"/>
                  </a:lnTo>
                  <a:lnTo>
                    <a:pt x="4068" y="26051"/>
                  </a:lnTo>
                  <a:lnTo>
                    <a:pt x="4068" y="6430"/>
                  </a:lnTo>
                  <a:cubicBezTo>
                    <a:pt x="5484" y="6072"/>
                    <a:pt x="6538" y="4796"/>
                    <a:pt x="6538" y="3270"/>
                  </a:cubicBezTo>
                  <a:cubicBezTo>
                    <a:pt x="6538" y="1467"/>
                    <a:pt x="5072" y="1"/>
                    <a:pt x="3269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8552762" y="624788"/>
              <a:ext cx="69500" cy="248845"/>
            </a:xfrm>
            <a:custGeom>
              <a:avLst/>
              <a:gdLst/>
              <a:ahLst/>
              <a:cxnLst/>
              <a:rect l="l" t="t" r="r" b="b"/>
              <a:pathLst>
                <a:path w="9395" h="33639" extrusionOk="0">
                  <a:moveTo>
                    <a:pt x="6924" y="0"/>
                  </a:moveTo>
                  <a:cubicBezTo>
                    <a:pt x="5561" y="0"/>
                    <a:pt x="4454" y="1107"/>
                    <a:pt x="4454" y="2470"/>
                  </a:cubicBezTo>
                  <a:cubicBezTo>
                    <a:pt x="4454" y="3553"/>
                    <a:pt x="5157" y="4463"/>
                    <a:pt x="6127" y="4798"/>
                  </a:cubicBezTo>
                  <a:lnTo>
                    <a:pt x="6127" y="26387"/>
                  </a:lnTo>
                  <a:lnTo>
                    <a:pt x="3552" y="28958"/>
                  </a:lnTo>
                  <a:cubicBezTo>
                    <a:pt x="3225" y="28798"/>
                    <a:pt x="2861" y="28699"/>
                    <a:pt x="2471" y="28699"/>
                  </a:cubicBezTo>
                  <a:cubicBezTo>
                    <a:pt x="1108" y="28699"/>
                    <a:pt x="1" y="29805"/>
                    <a:pt x="1" y="31169"/>
                  </a:cubicBezTo>
                  <a:cubicBezTo>
                    <a:pt x="1" y="32534"/>
                    <a:pt x="1108" y="33639"/>
                    <a:pt x="2471" y="33639"/>
                  </a:cubicBezTo>
                  <a:cubicBezTo>
                    <a:pt x="3835" y="33639"/>
                    <a:pt x="4941" y="32534"/>
                    <a:pt x="4941" y="31169"/>
                  </a:cubicBezTo>
                  <a:cubicBezTo>
                    <a:pt x="4941" y="30779"/>
                    <a:pt x="4842" y="30417"/>
                    <a:pt x="4681" y="30088"/>
                  </a:cubicBezTo>
                  <a:lnTo>
                    <a:pt x="7723" y="27046"/>
                  </a:lnTo>
                  <a:lnTo>
                    <a:pt x="7723" y="4798"/>
                  </a:lnTo>
                  <a:cubicBezTo>
                    <a:pt x="8694" y="4463"/>
                    <a:pt x="9394" y="3553"/>
                    <a:pt x="9394" y="2470"/>
                  </a:cubicBezTo>
                  <a:cubicBezTo>
                    <a:pt x="9394" y="1107"/>
                    <a:pt x="8288" y="0"/>
                    <a:pt x="6924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298882" y="873624"/>
              <a:ext cx="111022" cy="616426"/>
            </a:xfrm>
            <a:custGeom>
              <a:avLst/>
              <a:gdLst/>
              <a:ahLst/>
              <a:cxnLst/>
              <a:rect l="l" t="t" r="r" b="b"/>
              <a:pathLst>
                <a:path w="15008" h="83329" extrusionOk="0">
                  <a:moveTo>
                    <a:pt x="11298" y="1"/>
                  </a:moveTo>
                  <a:cubicBezTo>
                    <a:pt x="9933" y="1"/>
                    <a:pt x="8828" y="1107"/>
                    <a:pt x="8828" y="2471"/>
                  </a:cubicBezTo>
                  <a:cubicBezTo>
                    <a:pt x="8828" y="2886"/>
                    <a:pt x="8941" y="3270"/>
                    <a:pt x="9120" y="3614"/>
                  </a:cubicBezTo>
                  <a:lnTo>
                    <a:pt x="1" y="12734"/>
                  </a:lnTo>
                  <a:lnTo>
                    <a:pt x="1" y="56329"/>
                  </a:lnTo>
                  <a:lnTo>
                    <a:pt x="13411" y="69741"/>
                  </a:lnTo>
                  <a:lnTo>
                    <a:pt x="13411" y="82529"/>
                  </a:lnTo>
                  <a:lnTo>
                    <a:pt x="13410" y="82529"/>
                  </a:lnTo>
                  <a:cubicBezTo>
                    <a:pt x="13410" y="82970"/>
                    <a:pt x="13768" y="83328"/>
                    <a:pt x="14209" y="83328"/>
                  </a:cubicBezTo>
                  <a:cubicBezTo>
                    <a:pt x="14651" y="83328"/>
                    <a:pt x="15008" y="82970"/>
                    <a:pt x="15008" y="82529"/>
                  </a:cubicBezTo>
                  <a:lnTo>
                    <a:pt x="15008" y="69078"/>
                  </a:lnTo>
                  <a:lnTo>
                    <a:pt x="1597" y="55666"/>
                  </a:lnTo>
                  <a:lnTo>
                    <a:pt x="1597" y="13396"/>
                  </a:lnTo>
                  <a:lnTo>
                    <a:pt x="10278" y="4715"/>
                  </a:lnTo>
                  <a:cubicBezTo>
                    <a:pt x="10591" y="4856"/>
                    <a:pt x="10933" y="4941"/>
                    <a:pt x="11298" y="4941"/>
                  </a:cubicBezTo>
                  <a:cubicBezTo>
                    <a:pt x="12662" y="4941"/>
                    <a:pt x="13768" y="3834"/>
                    <a:pt x="13768" y="2471"/>
                  </a:cubicBezTo>
                  <a:cubicBezTo>
                    <a:pt x="13768" y="1107"/>
                    <a:pt x="12662" y="1"/>
                    <a:pt x="11298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9"/>
            <p:cNvSpPr/>
            <p:nvPr/>
          </p:nvSpPr>
          <p:spPr>
            <a:xfrm>
              <a:off x="8789634" y="2786500"/>
              <a:ext cx="109971" cy="464422"/>
            </a:xfrm>
            <a:custGeom>
              <a:avLst/>
              <a:gdLst/>
              <a:ahLst/>
              <a:cxnLst/>
              <a:rect l="l" t="t" r="r" b="b"/>
              <a:pathLst>
                <a:path w="14866" h="62781" extrusionOk="0">
                  <a:moveTo>
                    <a:pt x="3270" y="1596"/>
                  </a:moveTo>
                  <a:cubicBezTo>
                    <a:pt x="4191" y="1596"/>
                    <a:pt x="4941" y="2347"/>
                    <a:pt x="4941" y="3269"/>
                  </a:cubicBezTo>
                  <a:cubicBezTo>
                    <a:pt x="4941" y="4191"/>
                    <a:pt x="4191" y="4940"/>
                    <a:pt x="3270" y="4940"/>
                  </a:cubicBezTo>
                  <a:cubicBezTo>
                    <a:pt x="2349" y="4940"/>
                    <a:pt x="1600" y="4191"/>
                    <a:pt x="1600" y="3269"/>
                  </a:cubicBezTo>
                  <a:cubicBezTo>
                    <a:pt x="1597" y="2347"/>
                    <a:pt x="2348" y="1596"/>
                    <a:pt x="3270" y="1596"/>
                  </a:cubicBezTo>
                  <a:close/>
                  <a:moveTo>
                    <a:pt x="4479" y="57837"/>
                  </a:moveTo>
                  <a:cubicBezTo>
                    <a:pt x="5401" y="57837"/>
                    <a:pt x="6152" y="58588"/>
                    <a:pt x="6152" y="59509"/>
                  </a:cubicBezTo>
                  <a:cubicBezTo>
                    <a:pt x="6153" y="60432"/>
                    <a:pt x="5401" y="61181"/>
                    <a:pt x="4479" y="61181"/>
                  </a:cubicBezTo>
                  <a:cubicBezTo>
                    <a:pt x="3558" y="61181"/>
                    <a:pt x="2808" y="60432"/>
                    <a:pt x="2808" y="59509"/>
                  </a:cubicBezTo>
                  <a:cubicBezTo>
                    <a:pt x="2808" y="58588"/>
                    <a:pt x="3558" y="57837"/>
                    <a:pt x="4479" y="57837"/>
                  </a:cubicBezTo>
                  <a:close/>
                  <a:moveTo>
                    <a:pt x="3270" y="0"/>
                  </a:moveTo>
                  <a:cubicBezTo>
                    <a:pt x="1467" y="0"/>
                    <a:pt x="1" y="1467"/>
                    <a:pt x="1" y="3269"/>
                  </a:cubicBezTo>
                  <a:cubicBezTo>
                    <a:pt x="1" y="5073"/>
                    <a:pt x="1467" y="6537"/>
                    <a:pt x="3270" y="6537"/>
                  </a:cubicBezTo>
                  <a:cubicBezTo>
                    <a:pt x="3867" y="6537"/>
                    <a:pt x="4419" y="6364"/>
                    <a:pt x="4900" y="6084"/>
                  </a:cubicBezTo>
                  <a:lnTo>
                    <a:pt x="13267" y="14451"/>
                  </a:lnTo>
                  <a:lnTo>
                    <a:pt x="13267" y="49641"/>
                  </a:lnTo>
                  <a:lnTo>
                    <a:pt x="6177" y="56729"/>
                  </a:lnTo>
                  <a:cubicBezTo>
                    <a:pt x="5682" y="56424"/>
                    <a:pt x="5103" y="56241"/>
                    <a:pt x="4479" y="56241"/>
                  </a:cubicBezTo>
                  <a:cubicBezTo>
                    <a:pt x="2675" y="56241"/>
                    <a:pt x="1209" y="57708"/>
                    <a:pt x="1209" y="59510"/>
                  </a:cubicBezTo>
                  <a:cubicBezTo>
                    <a:pt x="1209" y="61314"/>
                    <a:pt x="2675" y="62780"/>
                    <a:pt x="4479" y="62780"/>
                  </a:cubicBezTo>
                  <a:cubicBezTo>
                    <a:pt x="6282" y="62780"/>
                    <a:pt x="7750" y="61314"/>
                    <a:pt x="7750" y="59510"/>
                  </a:cubicBezTo>
                  <a:cubicBezTo>
                    <a:pt x="7750" y="58913"/>
                    <a:pt x="7578" y="58358"/>
                    <a:pt x="7295" y="57876"/>
                  </a:cubicBezTo>
                  <a:lnTo>
                    <a:pt x="14865" y="50304"/>
                  </a:lnTo>
                  <a:lnTo>
                    <a:pt x="14865" y="13789"/>
                  </a:lnTo>
                  <a:lnTo>
                    <a:pt x="6049" y="4970"/>
                  </a:lnTo>
                  <a:cubicBezTo>
                    <a:pt x="6354" y="4473"/>
                    <a:pt x="6540" y="3894"/>
                    <a:pt x="6540" y="3269"/>
                  </a:cubicBezTo>
                  <a:cubicBezTo>
                    <a:pt x="6540" y="1467"/>
                    <a:pt x="5074" y="0"/>
                    <a:pt x="3270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9"/>
            <p:cNvSpPr/>
            <p:nvPr/>
          </p:nvSpPr>
          <p:spPr>
            <a:xfrm flipH="1">
              <a:off x="-1" y="1962805"/>
              <a:ext cx="650277" cy="407262"/>
            </a:xfrm>
            <a:custGeom>
              <a:avLst/>
              <a:gdLst/>
              <a:ahLst/>
              <a:cxnLst/>
              <a:rect l="l" t="t" r="r" b="b"/>
              <a:pathLst>
                <a:path w="87905" h="55054" extrusionOk="0">
                  <a:moveTo>
                    <a:pt x="3272" y="1596"/>
                  </a:moveTo>
                  <a:cubicBezTo>
                    <a:pt x="4193" y="1596"/>
                    <a:pt x="4944" y="2347"/>
                    <a:pt x="4944" y="3269"/>
                  </a:cubicBezTo>
                  <a:cubicBezTo>
                    <a:pt x="4944" y="4192"/>
                    <a:pt x="4193" y="4941"/>
                    <a:pt x="3272" y="4941"/>
                  </a:cubicBezTo>
                  <a:cubicBezTo>
                    <a:pt x="2349" y="4941"/>
                    <a:pt x="1600" y="4192"/>
                    <a:pt x="1600" y="3269"/>
                  </a:cubicBezTo>
                  <a:cubicBezTo>
                    <a:pt x="1600" y="2347"/>
                    <a:pt x="2349" y="1596"/>
                    <a:pt x="3272" y="1596"/>
                  </a:cubicBezTo>
                  <a:close/>
                  <a:moveTo>
                    <a:pt x="3272" y="1"/>
                  </a:moveTo>
                  <a:cubicBezTo>
                    <a:pt x="1470" y="1"/>
                    <a:pt x="1" y="1467"/>
                    <a:pt x="1" y="3271"/>
                  </a:cubicBezTo>
                  <a:cubicBezTo>
                    <a:pt x="3" y="5072"/>
                    <a:pt x="1470" y="6538"/>
                    <a:pt x="3272" y="6538"/>
                  </a:cubicBezTo>
                  <a:cubicBezTo>
                    <a:pt x="4798" y="6538"/>
                    <a:pt x="6073" y="5483"/>
                    <a:pt x="6430" y="4067"/>
                  </a:cubicBezTo>
                  <a:lnTo>
                    <a:pt x="25437" y="4067"/>
                  </a:lnTo>
                  <a:lnTo>
                    <a:pt x="44217" y="22846"/>
                  </a:lnTo>
                  <a:lnTo>
                    <a:pt x="44217" y="38449"/>
                  </a:lnTo>
                  <a:lnTo>
                    <a:pt x="70094" y="38449"/>
                  </a:lnTo>
                  <a:lnTo>
                    <a:pt x="86465" y="54821"/>
                  </a:lnTo>
                  <a:cubicBezTo>
                    <a:pt x="86620" y="54976"/>
                    <a:pt x="86826" y="55053"/>
                    <a:pt x="87029" y="55053"/>
                  </a:cubicBezTo>
                  <a:cubicBezTo>
                    <a:pt x="87232" y="55053"/>
                    <a:pt x="87438" y="54976"/>
                    <a:pt x="87594" y="54821"/>
                  </a:cubicBezTo>
                  <a:cubicBezTo>
                    <a:pt x="87904" y="54509"/>
                    <a:pt x="87904" y="54002"/>
                    <a:pt x="87594" y="53689"/>
                  </a:cubicBezTo>
                  <a:lnTo>
                    <a:pt x="70755" y="36852"/>
                  </a:lnTo>
                  <a:lnTo>
                    <a:pt x="45813" y="36852"/>
                  </a:lnTo>
                  <a:lnTo>
                    <a:pt x="45813" y="22184"/>
                  </a:lnTo>
                  <a:lnTo>
                    <a:pt x="26333" y="2704"/>
                  </a:lnTo>
                  <a:lnTo>
                    <a:pt x="26098" y="2471"/>
                  </a:lnTo>
                  <a:lnTo>
                    <a:pt x="6430" y="2471"/>
                  </a:lnTo>
                  <a:cubicBezTo>
                    <a:pt x="6073" y="1057"/>
                    <a:pt x="4798" y="1"/>
                    <a:pt x="3272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9"/>
            <p:cNvSpPr/>
            <p:nvPr/>
          </p:nvSpPr>
          <p:spPr>
            <a:xfrm>
              <a:off x="8498149" y="4885020"/>
              <a:ext cx="645846" cy="111650"/>
            </a:xfrm>
            <a:custGeom>
              <a:avLst/>
              <a:gdLst/>
              <a:ahLst/>
              <a:cxnLst/>
              <a:rect l="l" t="t" r="r" b="b"/>
              <a:pathLst>
                <a:path w="87306" h="15093" extrusionOk="0">
                  <a:moveTo>
                    <a:pt x="3271" y="10152"/>
                  </a:moveTo>
                  <a:cubicBezTo>
                    <a:pt x="4193" y="10152"/>
                    <a:pt x="4944" y="10901"/>
                    <a:pt x="4944" y="11822"/>
                  </a:cubicBezTo>
                  <a:cubicBezTo>
                    <a:pt x="4944" y="12745"/>
                    <a:pt x="4193" y="13494"/>
                    <a:pt x="3271" y="13494"/>
                  </a:cubicBezTo>
                  <a:cubicBezTo>
                    <a:pt x="2349" y="13494"/>
                    <a:pt x="1600" y="12745"/>
                    <a:pt x="1600" y="11822"/>
                  </a:cubicBezTo>
                  <a:cubicBezTo>
                    <a:pt x="1598" y="10901"/>
                    <a:pt x="2348" y="10152"/>
                    <a:pt x="3271" y="10152"/>
                  </a:cubicBezTo>
                  <a:close/>
                  <a:moveTo>
                    <a:pt x="54240" y="0"/>
                  </a:moveTo>
                  <a:lnTo>
                    <a:pt x="43041" y="11199"/>
                  </a:lnTo>
                  <a:lnTo>
                    <a:pt x="6476" y="11199"/>
                  </a:lnTo>
                  <a:cubicBezTo>
                    <a:pt x="6183" y="9695"/>
                    <a:pt x="4859" y="8554"/>
                    <a:pt x="3271" y="8554"/>
                  </a:cubicBezTo>
                  <a:cubicBezTo>
                    <a:pt x="1467" y="8554"/>
                    <a:pt x="0" y="10021"/>
                    <a:pt x="0" y="11825"/>
                  </a:cubicBezTo>
                  <a:cubicBezTo>
                    <a:pt x="0" y="13626"/>
                    <a:pt x="1467" y="15092"/>
                    <a:pt x="3271" y="15092"/>
                  </a:cubicBezTo>
                  <a:cubicBezTo>
                    <a:pt x="4732" y="15092"/>
                    <a:pt x="5957" y="14121"/>
                    <a:pt x="6376" y="12796"/>
                  </a:cubicBezTo>
                  <a:lnTo>
                    <a:pt x="43703" y="12796"/>
                  </a:lnTo>
                  <a:lnTo>
                    <a:pt x="54901" y="1598"/>
                  </a:lnTo>
                  <a:lnTo>
                    <a:pt x="74203" y="1598"/>
                  </a:lnTo>
                  <a:lnTo>
                    <a:pt x="85866" y="13261"/>
                  </a:lnTo>
                  <a:cubicBezTo>
                    <a:pt x="86021" y="13417"/>
                    <a:pt x="86227" y="13494"/>
                    <a:pt x="86430" y="13494"/>
                  </a:cubicBezTo>
                  <a:cubicBezTo>
                    <a:pt x="86635" y="13494"/>
                    <a:pt x="86840" y="13417"/>
                    <a:pt x="86995" y="13261"/>
                  </a:cubicBezTo>
                  <a:cubicBezTo>
                    <a:pt x="87306" y="12950"/>
                    <a:pt x="87306" y="12443"/>
                    <a:pt x="86995" y="12131"/>
                  </a:cubicBezTo>
                  <a:lnTo>
                    <a:pt x="74863" y="0"/>
                  </a:ln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6464665" y="4742736"/>
              <a:ext cx="374195" cy="396217"/>
            </a:xfrm>
            <a:custGeom>
              <a:avLst/>
              <a:gdLst/>
              <a:ahLst/>
              <a:cxnLst/>
              <a:rect l="l" t="t" r="r" b="b"/>
              <a:pathLst>
                <a:path w="50584" h="53561" extrusionOk="0">
                  <a:moveTo>
                    <a:pt x="2472" y="0"/>
                  </a:moveTo>
                  <a:cubicBezTo>
                    <a:pt x="1108" y="0"/>
                    <a:pt x="1" y="1105"/>
                    <a:pt x="1" y="2470"/>
                  </a:cubicBezTo>
                  <a:cubicBezTo>
                    <a:pt x="0" y="3553"/>
                    <a:pt x="703" y="4463"/>
                    <a:pt x="1673" y="4796"/>
                  </a:cubicBezTo>
                  <a:lnTo>
                    <a:pt x="1673" y="25253"/>
                  </a:lnTo>
                  <a:lnTo>
                    <a:pt x="17813" y="41392"/>
                  </a:lnTo>
                  <a:lnTo>
                    <a:pt x="37208" y="41392"/>
                  </a:lnTo>
                  <a:lnTo>
                    <a:pt x="49144" y="53328"/>
                  </a:lnTo>
                  <a:cubicBezTo>
                    <a:pt x="49299" y="53483"/>
                    <a:pt x="49505" y="53561"/>
                    <a:pt x="49709" y="53561"/>
                  </a:cubicBezTo>
                  <a:cubicBezTo>
                    <a:pt x="49913" y="53561"/>
                    <a:pt x="50118" y="53483"/>
                    <a:pt x="50273" y="53328"/>
                  </a:cubicBezTo>
                  <a:cubicBezTo>
                    <a:pt x="50584" y="53016"/>
                    <a:pt x="50584" y="52509"/>
                    <a:pt x="50273" y="52197"/>
                  </a:cubicBezTo>
                  <a:lnTo>
                    <a:pt x="37869" y="39794"/>
                  </a:lnTo>
                  <a:lnTo>
                    <a:pt x="18474" y="39794"/>
                  </a:lnTo>
                  <a:lnTo>
                    <a:pt x="3269" y="24591"/>
                  </a:lnTo>
                  <a:lnTo>
                    <a:pt x="3269" y="4796"/>
                  </a:lnTo>
                  <a:cubicBezTo>
                    <a:pt x="4240" y="4463"/>
                    <a:pt x="4942" y="3553"/>
                    <a:pt x="4942" y="2470"/>
                  </a:cubicBezTo>
                  <a:cubicBezTo>
                    <a:pt x="4942" y="1105"/>
                    <a:pt x="3836" y="0"/>
                    <a:pt x="2472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7076415" y="219917"/>
              <a:ext cx="365022" cy="120846"/>
            </a:xfrm>
            <a:custGeom>
              <a:avLst/>
              <a:gdLst/>
              <a:ahLst/>
              <a:cxnLst/>
              <a:rect l="l" t="t" r="r" b="b"/>
              <a:pathLst>
                <a:path w="49344" h="16336" extrusionOk="0">
                  <a:moveTo>
                    <a:pt x="2471" y="1"/>
                  </a:moveTo>
                  <a:cubicBezTo>
                    <a:pt x="1108" y="1"/>
                    <a:pt x="1" y="1107"/>
                    <a:pt x="1" y="2471"/>
                  </a:cubicBezTo>
                  <a:cubicBezTo>
                    <a:pt x="1" y="3836"/>
                    <a:pt x="1108" y="4944"/>
                    <a:pt x="2471" y="4944"/>
                  </a:cubicBezTo>
                  <a:cubicBezTo>
                    <a:pt x="3555" y="4944"/>
                    <a:pt x="4466" y="4241"/>
                    <a:pt x="4799" y="3271"/>
                  </a:cubicBezTo>
                  <a:lnTo>
                    <a:pt x="16191" y="3271"/>
                  </a:lnTo>
                  <a:lnTo>
                    <a:pt x="27586" y="14665"/>
                  </a:lnTo>
                  <a:lnTo>
                    <a:pt x="44546" y="14665"/>
                  </a:lnTo>
                  <a:cubicBezTo>
                    <a:pt x="44879" y="15636"/>
                    <a:pt x="45790" y="16336"/>
                    <a:pt x="46874" y="16336"/>
                  </a:cubicBezTo>
                  <a:cubicBezTo>
                    <a:pt x="48237" y="16336"/>
                    <a:pt x="49344" y="15229"/>
                    <a:pt x="49344" y="13866"/>
                  </a:cubicBezTo>
                  <a:cubicBezTo>
                    <a:pt x="49344" y="12502"/>
                    <a:pt x="48237" y="11396"/>
                    <a:pt x="46874" y="11396"/>
                  </a:cubicBezTo>
                  <a:cubicBezTo>
                    <a:pt x="45790" y="11396"/>
                    <a:pt x="44879" y="12098"/>
                    <a:pt x="44546" y="13068"/>
                  </a:cubicBezTo>
                  <a:lnTo>
                    <a:pt x="28245" y="13068"/>
                  </a:lnTo>
                  <a:lnTo>
                    <a:pt x="16851" y="1675"/>
                  </a:lnTo>
                  <a:lnTo>
                    <a:pt x="4799" y="1675"/>
                  </a:lnTo>
                  <a:cubicBezTo>
                    <a:pt x="4466" y="703"/>
                    <a:pt x="3555" y="1"/>
                    <a:pt x="2471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>
            <a:spLocks noGrp="1"/>
          </p:cNvSpPr>
          <p:nvPr>
            <p:ph type="title" hasCustomPrompt="1"/>
          </p:nvPr>
        </p:nvSpPr>
        <p:spPr>
          <a:xfrm>
            <a:off x="3796850" y="975624"/>
            <a:ext cx="1550100" cy="13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 rot="473">
            <a:off x="2391975" y="3757500"/>
            <a:ext cx="43602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/>
          </p:nvPr>
        </p:nvSpPr>
        <p:spPr>
          <a:xfrm>
            <a:off x="2391900" y="2283763"/>
            <a:ext cx="4360200" cy="151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>
            <a:spLocks noGrp="1"/>
          </p:cNvSpPr>
          <p:nvPr>
            <p:ph type="pic" idx="3"/>
          </p:nvPr>
        </p:nvSpPr>
        <p:spPr>
          <a:xfrm>
            <a:off x="6836700" y="0"/>
            <a:ext cx="2307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5" name="Google Shape;25;p3"/>
          <p:cNvSpPr>
            <a:spLocks noGrp="1"/>
          </p:cNvSpPr>
          <p:nvPr>
            <p:ph type="pic" idx="4"/>
          </p:nvPr>
        </p:nvSpPr>
        <p:spPr>
          <a:xfrm>
            <a:off x="0" y="0"/>
            <a:ext cx="23073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61" name="Google Shape;61;p6"/>
          <p:cNvGrpSpPr/>
          <p:nvPr/>
        </p:nvGrpSpPr>
        <p:grpSpPr>
          <a:xfrm>
            <a:off x="-3" y="2"/>
            <a:ext cx="9144013" cy="5143498"/>
            <a:chOff x="-3" y="2"/>
            <a:chExt cx="9144013" cy="5143498"/>
          </a:xfrm>
        </p:grpSpPr>
        <p:sp>
          <p:nvSpPr>
            <p:cNvPr id="62" name="Google Shape;62;p6"/>
            <p:cNvSpPr/>
            <p:nvPr/>
          </p:nvSpPr>
          <p:spPr>
            <a:xfrm rot="5400000">
              <a:off x="104483" y="198248"/>
              <a:ext cx="110918" cy="319890"/>
            </a:xfrm>
            <a:custGeom>
              <a:avLst/>
              <a:gdLst/>
              <a:ahLst/>
              <a:cxnLst/>
              <a:rect l="l" t="t" r="r" b="b"/>
              <a:pathLst>
                <a:path w="14994" h="43243" extrusionOk="0">
                  <a:moveTo>
                    <a:pt x="2471" y="0"/>
                  </a:moveTo>
                  <a:cubicBezTo>
                    <a:pt x="1106" y="0"/>
                    <a:pt x="1" y="1107"/>
                    <a:pt x="1" y="2470"/>
                  </a:cubicBezTo>
                  <a:cubicBezTo>
                    <a:pt x="1" y="3554"/>
                    <a:pt x="702" y="4465"/>
                    <a:pt x="1673" y="4798"/>
                  </a:cubicBezTo>
                  <a:lnTo>
                    <a:pt x="1673" y="12610"/>
                  </a:lnTo>
                  <a:lnTo>
                    <a:pt x="13396" y="24337"/>
                  </a:lnTo>
                  <a:lnTo>
                    <a:pt x="13396" y="42442"/>
                  </a:lnTo>
                  <a:cubicBezTo>
                    <a:pt x="13396" y="42884"/>
                    <a:pt x="13753" y="43243"/>
                    <a:pt x="14195" y="43243"/>
                  </a:cubicBezTo>
                  <a:cubicBezTo>
                    <a:pt x="14635" y="43243"/>
                    <a:pt x="14994" y="42884"/>
                    <a:pt x="14994" y="42442"/>
                  </a:cubicBezTo>
                  <a:lnTo>
                    <a:pt x="14994" y="23675"/>
                  </a:lnTo>
                  <a:lnTo>
                    <a:pt x="3268" y="11948"/>
                  </a:lnTo>
                  <a:lnTo>
                    <a:pt x="3268" y="4798"/>
                  </a:lnTo>
                  <a:cubicBezTo>
                    <a:pt x="4238" y="4465"/>
                    <a:pt x="4941" y="3554"/>
                    <a:pt x="4941" y="2470"/>
                  </a:cubicBezTo>
                  <a:cubicBezTo>
                    <a:pt x="4941" y="1107"/>
                    <a:pt x="3834" y="0"/>
                    <a:pt x="2471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 rot="10800000">
              <a:off x="8552876" y="2"/>
              <a:ext cx="99156" cy="561722"/>
            </a:xfrm>
            <a:custGeom>
              <a:avLst/>
              <a:gdLst/>
              <a:ahLst/>
              <a:cxnLst/>
              <a:rect l="l" t="t" r="r" b="b"/>
              <a:pathLst>
                <a:path w="13404" h="75934" extrusionOk="0">
                  <a:moveTo>
                    <a:pt x="10134" y="1599"/>
                  </a:moveTo>
                  <a:cubicBezTo>
                    <a:pt x="11056" y="1599"/>
                    <a:pt x="11805" y="2348"/>
                    <a:pt x="11805" y="3270"/>
                  </a:cubicBezTo>
                  <a:cubicBezTo>
                    <a:pt x="11805" y="4193"/>
                    <a:pt x="11056" y="4942"/>
                    <a:pt x="10134" y="4942"/>
                  </a:cubicBezTo>
                  <a:cubicBezTo>
                    <a:pt x="9214" y="4942"/>
                    <a:pt x="8463" y="4193"/>
                    <a:pt x="8463" y="3270"/>
                  </a:cubicBezTo>
                  <a:cubicBezTo>
                    <a:pt x="8463" y="2348"/>
                    <a:pt x="9214" y="1599"/>
                    <a:pt x="10134" y="1599"/>
                  </a:cubicBezTo>
                  <a:close/>
                  <a:moveTo>
                    <a:pt x="10134" y="1"/>
                  </a:moveTo>
                  <a:cubicBezTo>
                    <a:pt x="8332" y="1"/>
                    <a:pt x="6865" y="1466"/>
                    <a:pt x="6865" y="3270"/>
                  </a:cubicBezTo>
                  <a:cubicBezTo>
                    <a:pt x="6865" y="4796"/>
                    <a:pt x="7919" y="6070"/>
                    <a:pt x="9335" y="6430"/>
                  </a:cubicBezTo>
                  <a:lnTo>
                    <a:pt x="9335" y="55272"/>
                  </a:lnTo>
                  <a:lnTo>
                    <a:pt x="1" y="64606"/>
                  </a:lnTo>
                  <a:lnTo>
                    <a:pt x="1" y="75136"/>
                  </a:lnTo>
                  <a:cubicBezTo>
                    <a:pt x="1" y="75575"/>
                    <a:pt x="359" y="75933"/>
                    <a:pt x="801" y="75933"/>
                  </a:cubicBezTo>
                  <a:cubicBezTo>
                    <a:pt x="1242" y="75933"/>
                    <a:pt x="1600" y="75575"/>
                    <a:pt x="1600" y="75135"/>
                  </a:cubicBezTo>
                  <a:lnTo>
                    <a:pt x="1600" y="65268"/>
                  </a:lnTo>
                  <a:lnTo>
                    <a:pt x="10933" y="55934"/>
                  </a:lnTo>
                  <a:lnTo>
                    <a:pt x="10933" y="6430"/>
                  </a:lnTo>
                  <a:cubicBezTo>
                    <a:pt x="12349" y="6072"/>
                    <a:pt x="13403" y="4796"/>
                    <a:pt x="13403" y="3270"/>
                  </a:cubicBezTo>
                  <a:cubicBezTo>
                    <a:pt x="13403" y="1466"/>
                    <a:pt x="11938" y="1"/>
                    <a:pt x="10134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 rot="10800000">
              <a:off x="8739839" y="17642"/>
              <a:ext cx="131602" cy="413853"/>
            </a:xfrm>
            <a:custGeom>
              <a:avLst/>
              <a:gdLst/>
              <a:ahLst/>
              <a:cxnLst/>
              <a:rect l="l" t="t" r="r" b="b"/>
              <a:pathLst>
                <a:path w="17790" h="55945" extrusionOk="0">
                  <a:moveTo>
                    <a:pt x="3269" y="1597"/>
                  </a:moveTo>
                  <a:cubicBezTo>
                    <a:pt x="4190" y="1597"/>
                    <a:pt x="4940" y="2347"/>
                    <a:pt x="4940" y="3270"/>
                  </a:cubicBezTo>
                  <a:cubicBezTo>
                    <a:pt x="4940" y="4193"/>
                    <a:pt x="4190" y="4943"/>
                    <a:pt x="3269" y="4943"/>
                  </a:cubicBezTo>
                  <a:cubicBezTo>
                    <a:pt x="2348" y="4943"/>
                    <a:pt x="1598" y="4193"/>
                    <a:pt x="1598" y="3270"/>
                  </a:cubicBezTo>
                  <a:cubicBezTo>
                    <a:pt x="1598" y="2347"/>
                    <a:pt x="2348" y="1597"/>
                    <a:pt x="3269" y="1597"/>
                  </a:cubicBezTo>
                  <a:close/>
                  <a:moveTo>
                    <a:pt x="3269" y="1"/>
                  </a:moveTo>
                  <a:cubicBezTo>
                    <a:pt x="1465" y="1"/>
                    <a:pt x="0" y="1467"/>
                    <a:pt x="0" y="3270"/>
                  </a:cubicBezTo>
                  <a:cubicBezTo>
                    <a:pt x="0" y="4796"/>
                    <a:pt x="1055" y="6070"/>
                    <a:pt x="2470" y="6430"/>
                  </a:cubicBezTo>
                  <a:lnTo>
                    <a:pt x="2470" y="26715"/>
                  </a:lnTo>
                  <a:lnTo>
                    <a:pt x="16191" y="40437"/>
                  </a:lnTo>
                  <a:lnTo>
                    <a:pt x="16191" y="55145"/>
                  </a:lnTo>
                  <a:cubicBezTo>
                    <a:pt x="16191" y="55586"/>
                    <a:pt x="16550" y="55944"/>
                    <a:pt x="16990" y="55944"/>
                  </a:cubicBezTo>
                  <a:cubicBezTo>
                    <a:pt x="17432" y="55944"/>
                    <a:pt x="17789" y="55586"/>
                    <a:pt x="17789" y="55145"/>
                  </a:cubicBezTo>
                  <a:lnTo>
                    <a:pt x="17789" y="39774"/>
                  </a:lnTo>
                  <a:lnTo>
                    <a:pt x="4068" y="26051"/>
                  </a:lnTo>
                  <a:lnTo>
                    <a:pt x="4068" y="6430"/>
                  </a:lnTo>
                  <a:cubicBezTo>
                    <a:pt x="5484" y="6072"/>
                    <a:pt x="6538" y="4796"/>
                    <a:pt x="6538" y="3270"/>
                  </a:cubicBezTo>
                  <a:cubicBezTo>
                    <a:pt x="6538" y="1467"/>
                    <a:pt x="5072" y="1"/>
                    <a:pt x="3269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 rot="10800000">
              <a:off x="8692129" y="233769"/>
              <a:ext cx="69500" cy="248845"/>
            </a:xfrm>
            <a:custGeom>
              <a:avLst/>
              <a:gdLst/>
              <a:ahLst/>
              <a:cxnLst/>
              <a:rect l="l" t="t" r="r" b="b"/>
              <a:pathLst>
                <a:path w="9395" h="33639" extrusionOk="0">
                  <a:moveTo>
                    <a:pt x="6924" y="0"/>
                  </a:moveTo>
                  <a:cubicBezTo>
                    <a:pt x="5561" y="0"/>
                    <a:pt x="4454" y="1107"/>
                    <a:pt x="4454" y="2470"/>
                  </a:cubicBezTo>
                  <a:cubicBezTo>
                    <a:pt x="4454" y="3553"/>
                    <a:pt x="5157" y="4463"/>
                    <a:pt x="6127" y="4798"/>
                  </a:cubicBezTo>
                  <a:lnTo>
                    <a:pt x="6127" y="26387"/>
                  </a:lnTo>
                  <a:lnTo>
                    <a:pt x="3552" y="28958"/>
                  </a:lnTo>
                  <a:cubicBezTo>
                    <a:pt x="3225" y="28798"/>
                    <a:pt x="2861" y="28699"/>
                    <a:pt x="2471" y="28699"/>
                  </a:cubicBezTo>
                  <a:cubicBezTo>
                    <a:pt x="1108" y="28699"/>
                    <a:pt x="1" y="29805"/>
                    <a:pt x="1" y="31169"/>
                  </a:cubicBezTo>
                  <a:cubicBezTo>
                    <a:pt x="1" y="32534"/>
                    <a:pt x="1108" y="33639"/>
                    <a:pt x="2471" y="33639"/>
                  </a:cubicBezTo>
                  <a:cubicBezTo>
                    <a:pt x="3835" y="33639"/>
                    <a:pt x="4941" y="32534"/>
                    <a:pt x="4941" y="31169"/>
                  </a:cubicBezTo>
                  <a:cubicBezTo>
                    <a:pt x="4941" y="30779"/>
                    <a:pt x="4842" y="30417"/>
                    <a:pt x="4681" y="30088"/>
                  </a:cubicBezTo>
                  <a:lnTo>
                    <a:pt x="7723" y="27046"/>
                  </a:lnTo>
                  <a:lnTo>
                    <a:pt x="7723" y="4798"/>
                  </a:lnTo>
                  <a:cubicBezTo>
                    <a:pt x="8694" y="4463"/>
                    <a:pt x="9394" y="3553"/>
                    <a:pt x="9394" y="2470"/>
                  </a:cubicBezTo>
                  <a:cubicBezTo>
                    <a:pt x="9394" y="1107"/>
                    <a:pt x="8288" y="0"/>
                    <a:pt x="6924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414407" y="4527074"/>
              <a:ext cx="111022" cy="616426"/>
            </a:xfrm>
            <a:custGeom>
              <a:avLst/>
              <a:gdLst/>
              <a:ahLst/>
              <a:cxnLst/>
              <a:rect l="l" t="t" r="r" b="b"/>
              <a:pathLst>
                <a:path w="15008" h="83329" extrusionOk="0">
                  <a:moveTo>
                    <a:pt x="11298" y="1"/>
                  </a:moveTo>
                  <a:cubicBezTo>
                    <a:pt x="9933" y="1"/>
                    <a:pt x="8828" y="1107"/>
                    <a:pt x="8828" y="2471"/>
                  </a:cubicBezTo>
                  <a:cubicBezTo>
                    <a:pt x="8828" y="2886"/>
                    <a:pt x="8941" y="3270"/>
                    <a:pt x="9120" y="3614"/>
                  </a:cubicBezTo>
                  <a:lnTo>
                    <a:pt x="1" y="12734"/>
                  </a:lnTo>
                  <a:lnTo>
                    <a:pt x="1" y="56329"/>
                  </a:lnTo>
                  <a:lnTo>
                    <a:pt x="13411" y="69741"/>
                  </a:lnTo>
                  <a:lnTo>
                    <a:pt x="13411" y="82529"/>
                  </a:lnTo>
                  <a:lnTo>
                    <a:pt x="13410" y="82529"/>
                  </a:lnTo>
                  <a:cubicBezTo>
                    <a:pt x="13410" y="82970"/>
                    <a:pt x="13768" y="83328"/>
                    <a:pt x="14209" y="83328"/>
                  </a:cubicBezTo>
                  <a:cubicBezTo>
                    <a:pt x="14651" y="83328"/>
                    <a:pt x="15008" y="82970"/>
                    <a:pt x="15008" y="82529"/>
                  </a:cubicBezTo>
                  <a:lnTo>
                    <a:pt x="15008" y="69078"/>
                  </a:lnTo>
                  <a:lnTo>
                    <a:pt x="1597" y="55666"/>
                  </a:lnTo>
                  <a:lnTo>
                    <a:pt x="1597" y="13396"/>
                  </a:lnTo>
                  <a:lnTo>
                    <a:pt x="10278" y="4715"/>
                  </a:lnTo>
                  <a:cubicBezTo>
                    <a:pt x="10591" y="4856"/>
                    <a:pt x="10933" y="4941"/>
                    <a:pt x="11298" y="4941"/>
                  </a:cubicBezTo>
                  <a:cubicBezTo>
                    <a:pt x="12662" y="4941"/>
                    <a:pt x="13768" y="3834"/>
                    <a:pt x="13768" y="2471"/>
                  </a:cubicBezTo>
                  <a:cubicBezTo>
                    <a:pt x="13768" y="1107"/>
                    <a:pt x="12662" y="1"/>
                    <a:pt x="11298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194521" y="4315200"/>
              <a:ext cx="109971" cy="464422"/>
            </a:xfrm>
            <a:custGeom>
              <a:avLst/>
              <a:gdLst/>
              <a:ahLst/>
              <a:cxnLst/>
              <a:rect l="l" t="t" r="r" b="b"/>
              <a:pathLst>
                <a:path w="14866" h="62781" extrusionOk="0">
                  <a:moveTo>
                    <a:pt x="3270" y="1596"/>
                  </a:moveTo>
                  <a:cubicBezTo>
                    <a:pt x="4191" y="1596"/>
                    <a:pt x="4941" y="2347"/>
                    <a:pt x="4941" y="3269"/>
                  </a:cubicBezTo>
                  <a:cubicBezTo>
                    <a:pt x="4941" y="4191"/>
                    <a:pt x="4191" y="4940"/>
                    <a:pt x="3270" y="4940"/>
                  </a:cubicBezTo>
                  <a:cubicBezTo>
                    <a:pt x="2349" y="4940"/>
                    <a:pt x="1600" y="4191"/>
                    <a:pt x="1600" y="3269"/>
                  </a:cubicBezTo>
                  <a:cubicBezTo>
                    <a:pt x="1597" y="2347"/>
                    <a:pt x="2348" y="1596"/>
                    <a:pt x="3270" y="1596"/>
                  </a:cubicBezTo>
                  <a:close/>
                  <a:moveTo>
                    <a:pt x="4479" y="57837"/>
                  </a:moveTo>
                  <a:cubicBezTo>
                    <a:pt x="5401" y="57837"/>
                    <a:pt x="6152" y="58588"/>
                    <a:pt x="6152" y="59509"/>
                  </a:cubicBezTo>
                  <a:cubicBezTo>
                    <a:pt x="6153" y="60432"/>
                    <a:pt x="5401" y="61181"/>
                    <a:pt x="4479" y="61181"/>
                  </a:cubicBezTo>
                  <a:cubicBezTo>
                    <a:pt x="3558" y="61181"/>
                    <a:pt x="2808" y="60432"/>
                    <a:pt x="2808" y="59509"/>
                  </a:cubicBezTo>
                  <a:cubicBezTo>
                    <a:pt x="2808" y="58588"/>
                    <a:pt x="3558" y="57837"/>
                    <a:pt x="4479" y="57837"/>
                  </a:cubicBezTo>
                  <a:close/>
                  <a:moveTo>
                    <a:pt x="3270" y="0"/>
                  </a:moveTo>
                  <a:cubicBezTo>
                    <a:pt x="1467" y="0"/>
                    <a:pt x="1" y="1467"/>
                    <a:pt x="1" y="3269"/>
                  </a:cubicBezTo>
                  <a:cubicBezTo>
                    <a:pt x="1" y="5073"/>
                    <a:pt x="1467" y="6537"/>
                    <a:pt x="3270" y="6537"/>
                  </a:cubicBezTo>
                  <a:cubicBezTo>
                    <a:pt x="3867" y="6537"/>
                    <a:pt x="4419" y="6364"/>
                    <a:pt x="4900" y="6084"/>
                  </a:cubicBezTo>
                  <a:lnTo>
                    <a:pt x="13267" y="14451"/>
                  </a:lnTo>
                  <a:lnTo>
                    <a:pt x="13267" y="49641"/>
                  </a:lnTo>
                  <a:lnTo>
                    <a:pt x="6177" y="56729"/>
                  </a:lnTo>
                  <a:cubicBezTo>
                    <a:pt x="5682" y="56424"/>
                    <a:pt x="5103" y="56241"/>
                    <a:pt x="4479" y="56241"/>
                  </a:cubicBezTo>
                  <a:cubicBezTo>
                    <a:pt x="2675" y="56241"/>
                    <a:pt x="1209" y="57708"/>
                    <a:pt x="1209" y="59510"/>
                  </a:cubicBezTo>
                  <a:cubicBezTo>
                    <a:pt x="1209" y="61314"/>
                    <a:pt x="2675" y="62780"/>
                    <a:pt x="4479" y="62780"/>
                  </a:cubicBezTo>
                  <a:cubicBezTo>
                    <a:pt x="6282" y="62780"/>
                    <a:pt x="7750" y="61314"/>
                    <a:pt x="7750" y="59510"/>
                  </a:cubicBezTo>
                  <a:cubicBezTo>
                    <a:pt x="7750" y="58913"/>
                    <a:pt x="7578" y="58358"/>
                    <a:pt x="7295" y="57876"/>
                  </a:cubicBezTo>
                  <a:lnTo>
                    <a:pt x="14865" y="50304"/>
                  </a:lnTo>
                  <a:lnTo>
                    <a:pt x="14865" y="13789"/>
                  </a:lnTo>
                  <a:lnTo>
                    <a:pt x="6049" y="4970"/>
                  </a:lnTo>
                  <a:cubicBezTo>
                    <a:pt x="6354" y="4473"/>
                    <a:pt x="6540" y="3894"/>
                    <a:pt x="6540" y="3269"/>
                  </a:cubicBezTo>
                  <a:cubicBezTo>
                    <a:pt x="6540" y="1467"/>
                    <a:pt x="5074" y="0"/>
                    <a:pt x="3270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8493724" y="4599430"/>
              <a:ext cx="650277" cy="407262"/>
            </a:xfrm>
            <a:custGeom>
              <a:avLst/>
              <a:gdLst/>
              <a:ahLst/>
              <a:cxnLst/>
              <a:rect l="l" t="t" r="r" b="b"/>
              <a:pathLst>
                <a:path w="87905" h="55054" extrusionOk="0">
                  <a:moveTo>
                    <a:pt x="3272" y="1596"/>
                  </a:moveTo>
                  <a:cubicBezTo>
                    <a:pt x="4193" y="1596"/>
                    <a:pt x="4944" y="2347"/>
                    <a:pt x="4944" y="3269"/>
                  </a:cubicBezTo>
                  <a:cubicBezTo>
                    <a:pt x="4944" y="4192"/>
                    <a:pt x="4193" y="4941"/>
                    <a:pt x="3272" y="4941"/>
                  </a:cubicBezTo>
                  <a:cubicBezTo>
                    <a:pt x="2349" y="4941"/>
                    <a:pt x="1600" y="4192"/>
                    <a:pt x="1600" y="3269"/>
                  </a:cubicBezTo>
                  <a:cubicBezTo>
                    <a:pt x="1600" y="2347"/>
                    <a:pt x="2349" y="1596"/>
                    <a:pt x="3272" y="1596"/>
                  </a:cubicBezTo>
                  <a:close/>
                  <a:moveTo>
                    <a:pt x="3272" y="1"/>
                  </a:moveTo>
                  <a:cubicBezTo>
                    <a:pt x="1470" y="1"/>
                    <a:pt x="1" y="1467"/>
                    <a:pt x="1" y="3271"/>
                  </a:cubicBezTo>
                  <a:cubicBezTo>
                    <a:pt x="3" y="5072"/>
                    <a:pt x="1470" y="6538"/>
                    <a:pt x="3272" y="6538"/>
                  </a:cubicBezTo>
                  <a:cubicBezTo>
                    <a:pt x="4798" y="6538"/>
                    <a:pt x="6073" y="5483"/>
                    <a:pt x="6430" y="4067"/>
                  </a:cubicBezTo>
                  <a:lnTo>
                    <a:pt x="25437" y="4067"/>
                  </a:lnTo>
                  <a:lnTo>
                    <a:pt x="44217" y="22846"/>
                  </a:lnTo>
                  <a:lnTo>
                    <a:pt x="44217" y="38449"/>
                  </a:lnTo>
                  <a:lnTo>
                    <a:pt x="70094" y="38449"/>
                  </a:lnTo>
                  <a:lnTo>
                    <a:pt x="86465" y="54821"/>
                  </a:lnTo>
                  <a:cubicBezTo>
                    <a:pt x="86620" y="54976"/>
                    <a:pt x="86826" y="55053"/>
                    <a:pt x="87029" y="55053"/>
                  </a:cubicBezTo>
                  <a:cubicBezTo>
                    <a:pt x="87232" y="55053"/>
                    <a:pt x="87438" y="54976"/>
                    <a:pt x="87594" y="54821"/>
                  </a:cubicBezTo>
                  <a:cubicBezTo>
                    <a:pt x="87904" y="54509"/>
                    <a:pt x="87904" y="54002"/>
                    <a:pt x="87594" y="53689"/>
                  </a:cubicBezTo>
                  <a:lnTo>
                    <a:pt x="70755" y="36852"/>
                  </a:lnTo>
                  <a:lnTo>
                    <a:pt x="45813" y="36852"/>
                  </a:lnTo>
                  <a:lnTo>
                    <a:pt x="45813" y="22184"/>
                  </a:lnTo>
                  <a:lnTo>
                    <a:pt x="26333" y="2704"/>
                  </a:lnTo>
                  <a:lnTo>
                    <a:pt x="26098" y="2471"/>
                  </a:lnTo>
                  <a:lnTo>
                    <a:pt x="6430" y="2471"/>
                  </a:lnTo>
                  <a:cubicBezTo>
                    <a:pt x="6073" y="1057"/>
                    <a:pt x="4798" y="1"/>
                    <a:pt x="3272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 rot="-5400000">
              <a:off x="8572499" y="3745933"/>
              <a:ext cx="645846" cy="111650"/>
            </a:xfrm>
            <a:custGeom>
              <a:avLst/>
              <a:gdLst/>
              <a:ahLst/>
              <a:cxnLst/>
              <a:rect l="l" t="t" r="r" b="b"/>
              <a:pathLst>
                <a:path w="87306" h="15093" extrusionOk="0">
                  <a:moveTo>
                    <a:pt x="3271" y="10152"/>
                  </a:moveTo>
                  <a:cubicBezTo>
                    <a:pt x="4193" y="10152"/>
                    <a:pt x="4944" y="10901"/>
                    <a:pt x="4944" y="11822"/>
                  </a:cubicBezTo>
                  <a:cubicBezTo>
                    <a:pt x="4944" y="12745"/>
                    <a:pt x="4193" y="13494"/>
                    <a:pt x="3271" y="13494"/>
                  </a:cubicBezTo>
                  <a:cubicBezTo>
                    <a:pt x="2349" y="13494"/>
                    <a:pt x="1600" y="12745"/>
                    <a:pt x="1600" y="11822"/>
                  </a:cubicBezTo>
                  <a:cubicBezTo>
                    <a:pt x="1598" y="10901"/>
                    <a:pt x="2348" y="10152"/>
                    <a:pt x="3271" y="10152"/>
                  </a:cubicBezTo>
                  <a:close/>
                  <a:moveTo>
                    <a:pt x="54240" y="0"/>
                  </a:moveTo>
                  <a:lnTo>
                    <a:pt x="43041" y="11199"/>
                  </a:lnTo>
                  <a:lnTo>
                    <a:pt x="6476" y="11199"/>
                  </a:lnTo>
                  <a:cubicBezTo>
                    <a:pt x="6183" y="9695"/>
                    <a:pt x="4859" y="8554"/>
                    <a:pt x="3271" y="8554"/>
                  </a:cubicBezTo>
                  <a:cubicBezTo>
                    <a:pt x="1467" y="8554"/>
                    <a:pt x="0" y="10021"/>
                    <a:pt x="0" y="11825"/>
                  </a:cubicBezTo>
                  <a:cubicBezTo>
                    <a:pt x="0" y="13626"/>
                    <a:pt x="1467" y="15092"/>
                    <a:pt x="3271" y="15092"/>
                  </a:cubicBezTo>
                  <a:cubicBezTo>
                    <a:pt x="4732" y="15092"/>
                    <a:pt x="5957" y="14121"/>
                    <a:pt x="6376" y="12796"/>
                  </a:cubicBezTo>
                  <a:lnTo>
                    <a:pt x="43703" y="12796"/>
                  </a:lnTo>
                  <a:lnTo>
                    <a:pt x="54901" y="1598"/>
                  </a:lnTo>
                  <a:lnTo>
                    <a:pt x="74203" y="1598"/>
                  </a:lnTo>
                  <a:lnTo>
                    <a:pt x="85866" y="13261"/>
                  </a:lnTo>
                  <a:cubicBezTo>
                    <a:pt x="86021" y="13417"/>
                    <a:pt x="86227" y="13494"/>
                    <a:pt x="86430" y="13494"/>
                  </a:cubicBezTo>
                  <a:cubicBezTo>
                    <a:pt x="86635" y="13494"/>
                    <a:pt x="86840" y="13417"/>
                    <a:pt x="86995" y="13261"/>
                  </a:cubicBezTo>
                  <a:cubicBezTo>
                    <a:pt x="87306" y="12950"/>
                    <a:pt x="87306" y="12443"/>
                    <a:pt x="86995" y="12131"/>
                  </a:cubicBezTo>
                  <a:lnTo>
                    <a:pt x="74863" y="0"/>
                  </a:ln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8769815" y="4235886"/>
              <a:ext cx="374195" cy="396217"/>
            </a:xfrm>
            <a:custGeom>
              <a:avLst/>
              <a:gdLst/>
              <a:ahLst/>
              <a:cxnLst/>
              <a:rect l="l" t="t" r="r" b="b"/>
              <a:pathLst>
                <a:path w="50584" h="53561" extrusionOk="0">
                  <a:moveTo>
                    <a:pt x="2472" y="0"/>
                  </a:moveTo>
                  <a:cubicBezTo>
                    <a:pt x="1108" y="0"/>
                    <a:pt x="1" y="1105"/>
                    <a:pt x="1" y="2470"/>
                  </a:cubicBezTo>
                  <a:cubicBezTo>
                    <a:pt x="0" y="3553"/>
                    <a:pt x="703" y="4463"/>
                    <a:pt x="1673" y="4796"/>
                  </a:cubicBezTo>
                  <a:lnTo>
                    <a:pt x="1673" y="25253"/>
                  </a:lnTo>
                  <a:lnTo>
                    <a:pt x="17813" y="41392"/>
                  </a:lnTo>
                  <a:lnTo>
                    <a:pt x="37208" y="41392"/>
                  </a:lnTo>
                  <a:lnTo>
                    <a:pt x="49144" y="53328"/>
                  </a:lnTo>
                  <a:cubicBezTo>
                    <a:pt x="49299" y="53483"/>
                    <a:pt x="49505" y="53561"/>
                    <a:pt x="49709" y="53561"/>
                  </a:cubicBezTo>
                  <a:cubicBezTo>
                    <a:pt x="49913" y="53561"/>
                    <a:pt x="50118" y="53483"/>
                    <a:pt x="50273" y="53328"/>
                  </a:cubicBezTo>
                  <a:cubicBezTo>
                    <a:pt x="50584" y="53016"/>
                    <a:pt x="50584" y="52509"/>
                    <a:pt x="50273" y="52197"/>
                  </a:cubicBezTo>
                  <a:lnTo>
                    <a:pt x="37869" y="39794"/>
                  </a:lnTo>
                  <a:lnTo>
                    <a:pt x="18474" y="39794"/>
                  </a:lnTo>
                  <a:lnTo>
                    <a:pt x="3269" y="24591"/>
                  </a:lnTo>
                  <a:lnTo>
                    <a:pt x="3269" y="4796"/>
                  </a:lnTo>
                  <a:cubicBezTo>
                    <a:pt x="4240" y="4463"/>
                    <a:pt x="4942" y="3553"/>
                    <a:pt x="4942" y="2470"/>
                  </a:cubicBezTo>
                  <a:cubicBezTo>
                    <a:pt x="4942" y="1105"/>
                    <a:pt x="3836" y="0"/>
                    <a:pt x="2472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319878" y="112917"/>
              <a:ext cx="365022" cy="120846"/>
            </a:xfrm>
            <a:custGeom>
              <a:avLst/>
              <a:gdLst/>
              <a:ahLst/>
              <a:cxnLst/>
              <a:rect l="l" t="t" r="r" b="b"/>
              <a:pathLst>
                <a:path w="49344" h="16336" extrusionOk="0">
                  <a:moveTo>
                    <a:pt x="2471" y="1"/>
                  </a:moveTo>
                  <a:cubicBezTo>
                    <a:pt x="1108" y="1"/>
                    <a:pt x="1" y="1107"/>
                    <a:pt x="1" y="2471"/>
                  </a:cubicBezTo>
                  <a:cubicBezTo>
                    <a:pt x="1" y="3836"/>
                    <a:pt x="1108" y="4944"/>
                    <a:pt x="2471" y="4944"/>
                  </a:cubicBezTo>
                  <a:cubicBezTo>
                    <a:pt x="3555" y="4944"/>
                    <a:pt x="4466" y="4241"/>
                    <a:pt x="4799" y="3271"/>
                  </a:cubicBezTo>
                  <a:lnTo>
                    <a:pt x="16191" y="3271"/>
                  </a:lnTo>
                  <a:lnTo>
                    <a:pt x="27586" y="14665"/>
                  </a:lnTo>
                  <a:lnTo>
                    <a:pt x="44546" y="14665"/>
                  </a:lnTo>
                  <a:cubicBezTo>
                    <a:pt x="44879" y="15636"/>
                    <a:pt x="45790" y="16336"/>
                    <a:pt x="46874" y="16336"/>
                  </a:cubicBezTo>
                  <a:cubicBezTo>
                    <a:pt x="48237" y="16336"/>
                    <a:pt x="49344" y="15229"/>
                    <a:pt x="49344" y="13866"/>
                  </a:cubicBezTo>
                  <a:cubicBezTo>
                    <a:pt x="49344" y="12502"/>
                    <a:pt x="48237" y="11396"/>
                    <a:pt x="46874" y="11396"/>
                  </a:cubicBezTo>
                  <a:cubicBezTo>
                    <a:pt x="45790" y="11396"/>
                    <a:pt x="44879" y="12098"/>
                    <a:pt x="44546" y="13068"/>
                  </a:cubicBezTo>
                  <a:lnTo>
                    <a:pt x="28245" y="13068"/>
                  </a:lnTo>
                  <a:lnTo>
                    <a:pt x="16851" y="1675"/>
                  </a:lnTo>
                  <a:lnTo>
                    <a:pt x="4799" y="1675"/>
                  </a:lnTo>
                  <a:cubicBezTo>
                    <a:pt x="4466" y="703"/>
                    <a:pt x="3555" y="1"/>
                    <a:pt x="2471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9"/>
          <p:cNvSpPr txBox="1">
            <a:spLocks noGrp="1"/>
          </p:cNvSpPr>
          <p:nvPr>
            <p:ph type="subTitle" idx="1"/>
          </p:nvPr>
        </p:nvSpPr>
        <p:spPr>
          <a:xfrm>
            <a:off x="2872975" y="2464474"/>
            <a:ext cx="5559600" cy="11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>
            <a:spLocks noGrp="1"/>
          </p:cNvSpPr>
          <p:nvPr>
            <p:ph type="pic" idx="2"/>
          </p:nvPr>
        </p:nvSpPr>
        <p:spPr>
          <a:xfrm>
            <a:off x="0" y="0"/>
            <a:ext cx="2595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9"/>
          <p:cNvSpPr txBox="1">
            <a:spLocks noGrp="1"/>
          </p:cNvSpPr>
          <p:nvPr>
            <p:ph type="title"/>
          </p:nvPr>
        </p:nvSpPr>
        <p:spPr>
          <a:xfrm>
            <a:off x="2872975" y="1502125"/>
            <a:ext cx="5557800" cy="1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 txBox="1">
            <a:spLocks noGrp="1"/>
          </p:cNvSpPr>
          <p:nvPr>
            <p:ph type="title"/>
          </p:nvPr>
        </p:nvSpPr>
        <p:spPr>
          <a:xfrm>
            <a:off x="713225" y="1559850"/>
            <a:ext cx="3858900" cy="20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3"/>
          <p:cNvSpPr txBox="1">
            <a:spLocks noGrp="1"/>
          </p:cNvSpPr>
          <p:nvPr>
            <p:ph type="title" hasCustomPrompt="1"/>
          </p:nvPr>
        </p:nvSpPr>
        <p:spPr>
          <a:xfrm rot="965">
            <a:off x="720000" y="1653209"/>
            <a:ext cx="1068900" cy="1114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2"/>
          </p:nvPr>
        </p:nvSpPr>
        <p:spPr>
          <a:xfrm>
            <a:off x="1865200" y="1593051"/>
            <a:ext cx="22899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1"/>
          </p:nvPr>
        </p:nvSpPr>
        <p:spPr>
          <a:xfrm>
            <a:off x="1865200" y="2214774"/>
            <a:ext cx="22899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title" idx="3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4" hasCustomPrompt="1"/>
          </p:nvPr>
        </p:nvSpPr>
        <p:spPr>
          <a:xfrm rot="965">
            <a:off x="4988900" y="1653209"/>
            <a:ext cx="1068900" cy="1114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5"/>
          </p:nvPr>
        </p:nvSpPr>
        <p:spPr>
          <a:xfrm>
            <a:off x="6134100" y="1593051"/>
            <a:ext cx="22899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6"/>
          </p:nvPr>
        </p:nvSpPr>
        <p:spPr>
          <a:xfrm>
            <a:off x="6134100" y="2214774"/>
            <a:ext cx="22899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7" hasCustomPrompt="1"/>
          </p:nvPr>
        </p:nvSpPr>
        <p:spPr>
          <a:xfrm rot="965">
            <a:off x="720000" y="3183734"/>
            <a:ext cx="1068900" cy="1114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8"/>
          </p:nvPr>
        </p:nvSpPr>
        <p:spPr>
          <a:xfrm>
            <a:off x="1865200" y="3123576"/>
            <a:ext cx="22899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9"/>
          </p:nvPr>
        </p:nvSpPr>
        <p:spPr>
          <a:xfrm>
            <a:off x="1865200" y="3745299"/>
            <a:ext cx="22899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13" hasCustomPrompt="1"/>
          </p:nvPr>
        </p:nvSpPr>
        <p:spPr>
          <a:xfrm rot="965">
            <a:off x="4988900" y="3183734"/>
            <a:ext cx="1068900" cy="1114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14"/>
          </p:nvPr>
        </p:nvSpPr>
        <p:spPr>
          <a:xfrm>
            <a:off x="6134100" y="3123576"/>
            <a:ext cx="22899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15"/>
          </p:nvPr>
        </p:nvSpPr>
        <p:spPr>
          <a:xfrm>
            <a:off x="6134100" y="3745299"/>
            <a:ext cx="22899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9" name="Google Shape;139;p13"/>
          <p:cNvGrpSpPr/>
          <p:nvPr/>
        </p:nvGrpSpPr>
        <p:grpSpPr>
          <a:xfrm>
            <a:off x="4" y="133497"/>
            <a:ext cx="8982422" cy="5010000"/>
            <a:chOff x="-1910896" y="1625072"/>
            <a:chExt cx="8982422" cy="5010000"/>
          </a:xfrm>
        </p:grpSpPr>
        <p:sp>
          <p:nvSpPr>
            <p:cNvPr id="140" name="Google Shape;140;p13"/>
            <p:cNvSpPr/>
            <p:nvPr/>
          </p:nvSpPr>
          <p:spPr>
            <a:xfrm>
              <a:off x="2655058" y="6271185"/>
              <a:ext cx="110918" cy="319890"/>
            </a:xfrm>
            <a:custGeom>
              <a:avLst/>
              <a:gdLst/>
              <a:ahLst/>
              <a:cxnLst/>
              <a:rect l="l" t="t" r="r" b="b"/>
              <a:pathLst>
                <a:path w="14994" h="43243" extrusionOk="0">
                  <a:moveTo>
                    <a:pt x="2471" y="0"/>
                  </a:moveTo>
                  <a:cubicBezTo>
                    <a:pt x="1106" y="0"/>
                    <a:pt x="1" y="1107"/>
                    <a:pt x="1" y="2470"/>
                  </a:cubicBezTo>
                  <a:cubicBezTo>
                    <a:pt x="1" y="3554"/>
                    <a:pt x="702" y="4465"/>
                    <a:pt x="1673" y="4798"/>
                  </a:cubicBezTo>
                  <a:lnTo>
                    <a:pt x="1673" y="12610"/>
                  </a:lnTo>
                  <a:lnTo>
                    <a:pt x="13396" y="24337"/>
                  </a:lnTo>
                  <a:lnTo>
                    <a:pt x="13396" y="42442"/>
                  </a:lnTo>
                  <a:cubicBezTo>
                    <a:pt x="13396" y="42884"/>
                    <a:pt x="13753" y="43243"/>
                    <a:pt x="14195" y="43243"/>
                  </a:cubicBezTo>
                  <a:cubicBezTo>
                    <a:pt x="14635" y="43243"/>
                    <a:pt x="14994" y="42884"/>
                    <a:pt x="14994" y="42442"/>
                  </a:cubicBezTo>
                  <a:lnTo>
                    <a:pt x="14994" y="23675"/>
                  </a:lnTo>
                  <a:lnTo>
                    <a:pt x="3268" y="11948"/>
                  </a:lnTo>
                  <a:lnTo>
                    <a:pt x="3268" y="4798"/>
                  </a:lnTo>
                  <a:cubicBezTo>
                    <a:pt x="4238" y="4465"/>
                    <a:pt x="4941" y="3554"/>
                    <a:pt x="4941" y="2470"/>
                  </a:cubicBezTo>
                  <a:cubicBezTo>
                    <a:pt x="4941" y="1107"/>
                    <a:pt x="3834" y="0"/>
                    <a:pt x="2471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2526434" y="6068777"/>
              <a:ext cx="99156" cy="561722"/>
            </a:xfrm>
            <a:custGeom>
              <a:avLst/>
              <a:gdLst/>
              <a:ahLst/>
              <a:cxnLst/>
              <a:rect l="l" t="t" r="r" b="b"/>
              <a:pathLst>
                <a:path w="13404" h="75934" extrusionOk="0">
                  <a:moveTo>
                    <a:pt x="10134" y="1599"/>
                  </a:moveTo>
                  <a:cubicBezTo>
                    <a:pt x="11056" y="1599"/>
                    <a:pt x="11805" y="2348"/>
                    <a:pt x="11805" y="3270"/>
                  </a:cubicBezTo>
                  <a:cubicBezTo>
                    <a:pt x="11805" y="4193"/>
                    <a:pt x="11056" y="4942"/>
                    <a:pt x="10134" y="4942"/>
                  </a:cubicBezTo>
                  <a:cubicBezTo>
                    <a:pt x="9214" y="4942"/>
                    <a:pt x="8463" y="4193"/>
                    <a:pt x="8463" y="3270"/>
                  </a:cubicBezTo>
                  <a:cubicBezTo>
                    <a:pt x="8463" y="2348"/>
                    <a:pt x="9214" y="1599"/>
                    <a:pt x="10134" y="1599"/>
                  </a:cubicBezTo>
                  <a:close/>
                  <a:moveTo>
                    <a:pt x="10134" y="1"/>
                  </a:moveTo>
                  <a:cubicBezTo>
                    <a:pt x="8332" y="1"/>
                    <a:pt x="6865" y="1466"/>
                    <a:pt x="6865" y="3270"/>
                  </a:cubicBezTo>
                  <a:cubicBezTo>
                    <a:pt x="6865" y="4796"/>
                    <a:pt x="7919" y="6070"/>
                    <a:pt x="9335" y="6430"/>
                  </a:cubicBezTo>
                  <a:lnTo>
                    <a:pt x="9335" y="55272"/>
                  </a:lnTo>
                  <a:lnTo>
                    <a:pt x="1" y="64606"/>
                  </a:lnTo>
                  <a:lnTo>
                    <a:pt x="1" y="75136"/>
                  </a:lnTo>
                  <a:cubicBezTo>
                    <a:pt x="1" y="75575"/>
                    <a:pt x="359" y="75933"/>
                    <a:pt x="801" y="75933"/>
                  </a:cubicBezTo>
                  <a:cubicBezTo>
                    <a:pt x="1242" y="75933"/>
                    <a:pt x="1600" y="75575"/>
                    <a:pt x="1600" y="75135"/>
                  </a:cubicBezTo>
                  <a:lnTo>
                    <a:pt x="1600" y="65268"/>
                  </a:lnTo>
                  <a:lnTo>
                    <a:pt x="10933" y="55934"/>
                  </a:lnTo>
                  <a:lnTo>
                    <a:pt x="10933" y="6430"/>
                  </a:lnTo>
                  <a:cubicBezTo>
                    <a:pt x="12349" y="6072"/>
                    <a:pt x="13403" y="4796"/>
                    <a:pt x="13403" y="3270"/>
                  </a:cubicBezTo>
                  <a:cubicBezTo>
                    <a:pt x="13403" y="1466"/>
                    <a:pt x="11938" y="1"/>
                    <a:pt x="10134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-789299" y="6221219"/>
              <a:ext cx="131602" cy="413853"/>
            </a:xfrm>
            <a:custGeom>
              <a:avLst/>
              <a:gdLst/>
              <a:ahLst/>
              <a:cxnLst/>
              <a:rect l="l" t="t" r="r" b="b"/>
              <a:pathLst>
                <a:path w="17790" h="55945" extrusionOk="0">
                  <a:moveTo>
                    <a:pt x="3269" y="1597"/>
                  </a:moveTo>
                  <a:cubicBezTo>
                    <a:pt x="4190" y="1597"/>
                    <a:pt x="4940" y="2347"/>
                    <a:pt x="4940" y="3270"/>
                  </a:cubicBezTo>
                  <a:cubicBezTo>
                    <a:pt x="4940" y="4193"/>
                    <a:pt x="4190" y="4943"/>
                    <a:pt x="3269" y="4943"/>
                  </a:cubicBezTo>
                  <a:cubicBezTo>
                    <a:pt x="2348" y="4943"/>
                    <a:pt x="1598" y="4193"/>
                    <a:pt x="1598" y="3270"/>
                  </a:cubicBezTo>
                  <a:cubicBezTo>
                    <a:pt x="1598" y="2347"/>
                    <a:pt x="2348" y="1597"/>
                    <a:pt x="3269" y="1597"/>
                  </a:cubicBezTo>
                  <a:close/>
                  <a:moveTo>
                    <a:pt x="3269" y="1"/>
                  </a:moveTo>
                  <a:cubicBezTo>
                    <a:pt x="1465" y="1"/>
                    <a:pt x="0" y="1467"/>
                    <a:pt x="0" y="3270"/>
                  </a:cubicBezTo>
                  <a:cubicBezTo>
                    <a:pt x="0" y="4796"/>
                    <a:pt x="1055" y="6070"/>
                    <a:pt x="2470" y="6430"/>
                  </a:cubicBezTo>
                  <a:lnTo>
                    <a:pt x="2470" y="26715"/>
                  </a:lnTo>
                  <a:lnTo>
                    <a:pt x="16191" y="40437"/>
                  </a:lnTo>
                  <a:lnTo>
                    <a:pt x="16191" y="55145"/>
                  </a:lnTo>
                  <a:cubicBezTo>
                    <a:pt x="16191" y="55586"/>
                    <a:pt x="16550" y="55944"/>
                    <a:pt x="16990" y="55944"/>
                  </a:cubicBezTo>
                  <a:cubicBezTo>
                    <a:pt x="17432" y="55944"/>
                    <a:pt x="17789" y="55586"/>
                    <a:pt x="17789" y="55145"/>
                  </a:cubicBezTo>
                  <a:lnTo>
                    <a:pt x="17789" y="39774"/>
                  </a:lnTo>
                  <a:lnTo>
                    <a:pt x="4068" y="26051"/>
                  </a:lnTo>
                  <a:lnTo>
                    <a:pt x="4068" y="6430"/>
                  </a:lnTo>
                  <a:cubicBezTo>
                    <a:pt x="5484" y="6072"/>
                    <a:pt x="6538" y="4796"/>
                    <a:pt x="6538" y="3270"/>
                  </a:cubicBezTo>
                  <a:cubicBezTo>
                    <a:pt x="6538" y="1467"/>
                    <a:pt x="5072" y="1"/>
                    <a:pt x="3269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-679488" y="6170101"/>
              <a:ext cx="69500" cy="248845"/>
            </a:xfrm>
            <a:custGeom>
              <a:avLst/>
              <a:gdLst/>
              <a:ahLst/>
              <a:cxnLst/>
              <a:rect l="l" t="t" r="r" b="b"/>
              <a:pathLst>
                <a:path w="9395" h="33639" extrusionOk="0">
                  <a:moveTo>
                    <a:pt x="6924" y="0"/>
                  </a:moveTo>
                  <a:cubicBezTo>
                    <a:pt x="5561" y="0"/>
                    <a:pt x="4454" y="1107"/>
                    <a:pt x="4454" y="2470"/>
                  </a:cubicBezTo>
                  <a:cubicBezTo>
                    <a:pt x="4454" y="3553"/>
                    <a:pt x="5157" y="4463"/>
                    <a:pt x="6127" y="4798"/>
                  </a:cubicBezTo>
                  <a:lnTo>
                    <a:pt x="6127" y="26387"/>
                  </a:lnTo>
                  <a:lnTo>
                    <a:pt x="3552" y="28958"/>
                  </a:lnTo>
                  <a:cubicBezTo>
                    <a:pt x="3225" y="28798"/>
                    <a:pt x="2861" y="28699"/>
                    <a:pt x="2471" y="28699"/>
                  </a:cubicBezTo>
                  <a:cubicBezTo>
                    <a:pt x="1108" y="28699"/>
                    <a:pt x="1" y="29805"/>
                    <a:pt x="1" y="31169"/>
                  </a:cubicBezTo>
                  <a:cubicBezTo>
                    <a:pt x="1" y="32534"/>
                    <a:pt x="1108" y="33639"/>
                    <a:pt x="2471" y="33639"/>
                  </a:cubicBezTo>
                  <a:cubicBezTo>
                    <a:pt x="3835" y="33639"/>
                    <a:pt x="4941" y="32534"/>
                    <a:pt x="4941" y="31169"/>
                  </a:cubicBezTo>
                  <a:cubicBezTo>
                    <a:pt x="4941" y="30779"/>
                    <a:pt x="4842" y="30417"/>
                    <a:pt x="4681" y="30088"/>
                  </a:cubicBezTo>
                  <a:lnTo>
                    <a:pt x="7723" y="27046"/>
                  </a:lnTo>
                  <a:lnTo>
                    <a:pt x="7723" y="4798"/>
                  </a:lnTo>
                  <a:cubicBezTo>
                    <a:pt x="8694" y="4463"/>
                    <a:pt x="9394" y="3553"/>
                    <a:pt x="9394" y="2470"/>
                  </a:cubicBezTo>
                  <a:cubicBezTo>
                    <a:pt x="9394" y="1107"/>
                    <a:pt x="8288" y="0"/>
                    <a:pt x="6924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 rot="5400000">
              <a:off x="6582052" y="1565730"/>
              <a:ext cx="111022" cy="616426"/>
            </a:xfrm>
            <a:custGeom>
              <a:avLst/>
              <a:gdLst/>
              <a:ahLst/>
              <a:cxnLst/>
              <a:rect l="l" t="t" r="r" b="b"/>
              <a:pathLst>
                <a:path w="15008" h="83329" extrusionOk="0">
                  <a:moveTo>
                    <a:pt x="11298" y="1"/>
                  </a:moveTo>
                  <a:cubicBezTo>
                    <a:pt x="9933" y="1"/>
                    <a:pt x="8828" y="1107"/>
                    <a:pt x="8828" y="2471"/>
                  </a:cubicBezTo>
                  <a:cubicBezTo>
                    <a:pt x="8828" y="2886"/>
                    <a:pt x="8941" y="3270"/>
                    <a:pt x="9120" y="3614"/>
                  </a:cubicBezTo>
                  <a:lnTo>
                    <a:pt x="1" y="12734"/>
                  </a:lnTo>
                  <a:lnTo>
                    <a:pt x="1" y="56329"/>
                  </a:lnTo>
                  <a:lnTo>
                    <a:pt x="13411" y="69741"/>
                  </a:lnTo>
                  <a:lnTo>
                    <a:pt x="13411" y="82529"/>
                  </a:lnTo>
                  <a:lnTo>
                    <a:pt x="13410" y="82529"/>
                  </a:lnTo>
                  <a:cubicBezTo>
                    <a:pt x="13410" y="82970"/>
                    <a:pt x="13768" y="83328"/>
                    <a:pt x="14209" y="83328"/>
                  </a:cubicBezTo>
                  <a:cubicBezTo>
                    <a:pt x="14651" y="83328"/>
                    <a:pt x="15008" y="82970"/>
                    <a:pt x="15008" y="82529"/>
                  </a:cubicBezTo>
                  <a:lnTo>
                    <a:pt x="15008" y="69078"/>
                  </a:lnTo>
                  <a:lnTo>
                    <a:pt x="1597" y="55666"/>
                  </a:lnTo>
                  <a:lnTo>
                    <a:pt x="1597" y="13396"/>
                  </a:lnTo>
                  <a:lnTo>
                    <a:pt x="10278" y="4715"/>
                  </a:lnTo>
                  <a:cubicBezTo>
                    <a:pt x="10591" y="4856"/>
                    <a:pt x="10933" y="4941"/>
                    <a:pt x="11298" y="4941"/>
                  </a:cubicBezTo>
                  <a:cubicBezTo>
                    <a:pt x="12662" y="4941"/>
                    <a:pt x="13768" y="3834"/>
                    <a:pt x="13768" y="2471"/>
                  </a:cubicBezTo>
                  <a:cubicBezTo>
                    <a:pt x="13768" y="1107"/>
                    <a:pt x="12662" y="1"/>
                    <a:pt x="11298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5400000">
              <a:off x="6784329" y="1447846"/>
              <a:ext cx="109971" cy="464422"/>
            </a:xfrm>
            <a:custGeom>
              <a:avLst/>
              <a:gdLst/>
              <a:ahLst/>
              <a:cxnLst/>
              <a:rect l="l" t="t" r="r" b="b"/>
              <a:pathLst>
                <a:path w="14866" h="62781" extrusionOk="0">
                  <a:moveTo>
                    <a:pt x="3270" y="1596"/>
                  </a:moveTo>
                  <a:cubicBezTo>
                    <a:pt x="4191" y="1596"/>
                    <a:pt x="4941" y="2347"/>
                    <a:pt x="4941" y="3269"/>
                  </a:cubicBezTo>
                  <a:cubicBezTo>
                    <a:pt x="4941" y="4191"/>
                    <a:pt x="4191" y="4940"/>
                    <a:pt x="3270" y="4940"/>
                  </a:cubicBezTo>
                  <a:cubicBezTo>
                    <a:pt x="2349" y="4940"/>
                    <a:pt x="1600" y="4191"/>
                    <a:pt x="1600" y="3269"/>
                  </a:cubicBezTo>
                  <a:cubicBezTo>
                    <a:pt x="1597" y="2347"/>
                    <a:pt x="2348" y="1596"/>
                    <a:pt x="3270" y="1596"/>
                  </a:cubicBezTo>
                  <a:close/>
                  <a:moveTo>
                    <a:pt x="4479" y="57837"/>
                  </a:moveTo>
                  <a:cubicBezTo>
                    <a:pt x="5401" y="57837"/>
                    <a:pt x="6152" y="58588"/>
                    <a:pt x="6152" y="59509"/>
                  </a:cubicBezTo>
                  <a:cubicBezTo>
                    <a:pt x="6153" y="60432"/>
                    <a:pt x="5401" y="61181"/>
                    <a:pt x="4479" y="61181"/>
                  </a:cubicBezTo>
                  <a:cubicBezTo>
                    <a:pt x="3558" y="61181"/>
                    <a:pt x="2808" y="60432"/>
                    <a:pt x="2808" y="59509"/>
                  </a:cubicBezTo>
                  <a:cubicBezTo>
                    <a:pt x="2808" y="58588"/>
                    <a:pt x="3558" y="57837"/>
                    <a:pt x="4479" y="57837"/>
                  </a:cubicBezTo>
                  <a:close/>
                  <a:moveTo>
                    <a:pt x="3270" y="0"/>
                  </a:moveTo>
                  <a:cubicBezTo>
                    <a:pt x="1467" y="0"/>
                    <a:pt x="1" y="1467"/>
                    <a:pt x="1" y="3269"/>
                  </a:cubicBezTo>
                  <a:cubicBezTo>
                    <a:pt x="1" y="5073"/>
                    <a:pt x="1467" y="6537"/>
                    <a:pt x="3270" y="6537"/>
                  </a:cubicBezTo>
                  <a:cubicBezTo>
                    <a:pt x="3867" y="6537"/>
                    <a:pt x="4419" y="6364"/>
                    <a:pt x="4900" y="6084"/>
                  </a:cubicBezTo>
                  <a:lnTo>
                    <a:pt x="13267" y="14451"/>
                  </a:lnTo>
                  <a:lnTo>
                    <a:pt x="13267" y="49641"/>
                  </a:lnTo>
                  <a:lnTo>
                    <a:pt x="6177" y="56729"/>
                  </a:lnTo>
                  <a:cubicBezTo>
                    <a:pt x="5682" y="56424"/>
                    <a:pt x="5103" y="56241"/>
                    <a:pt x="4479" y="56241"/>
                  </a:cubicBezTo>
                  <a:cubicBezTo>
                    <a:pt x="2675" y="56241"/>
                    <a:pt x="1209" y="57708"/>
                    <a:pt x="1209" y="59510"/>
                  </a:cubicBezTo>
                  <a:cubicBezTo>
                    <a:pt x="1209" y="61314"/>
                    <a:pt x="2675" y="62780"/>
                    <a:pt x="4479" y="62780"/>
                  </a:cubicBezTo>
                  <a:cubicBezTo>
                    <a:pt x="6282" y="62780"/>
                    <a:pt x="7750" y="61314"/>
                    <a:pt x="7750" y="59510"/>
                  </a:cubicBezTo>
                  <a:cubicBezTo>
                    <a:pt x="7750" y="58913"/>
                    <a:pt x="7578" y="58358"/>
                    <a:pt x="7295" y="57876"/>
                  </a:cubicBezTo>
                  <a:lnTo>
                    <a:pt x="14865" y="50304"/>
                  </a:lnTo>
                  <a:lnTo>
                    <a:pt x="14865" y="13789"/>
                  </a:lnTo>
                  <a:lnTo>
                    <a:pt x="6049" y="4970"/>
                  </a:lnTo>
                  <a:cubicBezTo>
                    <a:pt x="6354" y="4473"/>
                    <a:pt x="6540" y="3894"/>
                    <a:pt x="6540" y="3269"/>
                  </a:cubicBezTo>
                  <a:cubicBezTo>
                    <a:pt x="6540" y="1467"/>
                    <a:pt x="5074" y="0"/>
                    <a:pt x="3270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-1439001" y="6224518"/>
              <a:ext cx="650277" cy="407262"/>
            </a:xfrm>
            <a:custGeom>
              <a:avLst/>
              <a:gdLst/>
              <a:ahLst/>
              <a:cxnLst/>
              <a:rect l="l" t="t" r="r" b="b"/>
              <a:pathLst>
                <a:path w="87905" h="55054" extrusionOk="0">
                  <a:moveTo>
                    <a:pt x="3272" y="1596"/>
                  </a:moveTo>
                  <a:cubicBezTo>
                    <a:pt x="4193" y="1596"/>
                    <a:pt x="4944" y="2347"/>
                    <a:pt x="4944" y="3269"/>
                  </a:cubicBezTo>
                  <a:cubicBezTo>
                    <a:pt x="4944" y="4192"/>
                    <a:pt x="4193" y="4941"/>
                    <a:pt x="3272" y="4941"/>
                  </a:cubicBezTo>
                  <a:cubicBezTo>
                    <a:pt x="2349" y="4941"/>
                    <a:pt x="1600" y="4192"/>
                    <a:pt x="1600" y="3269"/>
                  </a:cubicBezTo>
                  <a:cubicBezTo>
                    <a:pt x="1600" y="2347"/>
                    <a:pt x="2349" y="1596"/>
                    <a:pt x="3272" y="1596"/>
                  </a:cubicBezTo>
                  <a:close/>
                  <a:moveTo>
                    <a:pt x="3272" y="1"/>
                  </a:moveTo>
                  <a:cubicBezTo>
                    <a:pt x="1470" y="1"/>
                    <a:pt x="1" y="1467"/>
                    <a:pt x="1" y="3271"/>
                  </a:cubicBezTo>
                  <a:cubicBezTo>
                    <a:pt x="3" y="5072"/>
                    <a:pt x="1470" y="6538"/>
                    <a:pt x="3272" y="6538"/>
                  </a:cubicBezTo>
                  <a:cubicBezTo>
                    <a:pt x="4798" y="6538"/>
                    <a:pt x="6073" y="5483"/>
                    <a:pt x="6430" y="4067"/>
                  </a:cubicBezTo>
                  <a:lnTo>
                    <a:pt x="25437" y="4067"/>
                  </a:lnTo>
                  <a:lnTo>
                    <a:pt x="44217" y="22846"/>
                  </a:lnTo>
                  <a:lnTo>
                    <a:pt x="44217" y="38449"/>
                  </a:lnTo>
                  <a:lnTo>
                    <a:pt x="70094" y="38449"/>
                  </a:lnTo>
                  <a:lnTo>
                    <a:pt x="86465" y="54821"/>
                  </a:lnTo>
                  <a:cubicBezTo>
                    <a:pt x="86620" y="54976"/>
                    <a:pt x="86826" y="55053"/>
                    <a:pt x="87029" y="55053"/>
                  </a:cubicBezTo>
                  <a:cubicBezTo>
                    <a:pt x="87232" y="55053"/>
                    <a:pt x="87438" y="54976"/>
                    <a:pt x="87594" y="54821"/>
                  </a:cubicBezTo>
                  <a:cubicBezTo>
                    <a:pt x="87904" y="54509"/>
                    <a:pt x="87904" y="54002"/>
                    <a:pt x="87594" y="53689"/>
                  </a:cubicBezTo>
                  <a:lnTo>
                    <a:pt x="70755" y="36852"/>
                  </a:lnTo>
                  <a:lnTo>
                    <a:pt x="45813" y="36852"/>
                  </a:lnTo>
                  <a:lnTo>
                    <a:pt x="45813" y="22184"/>
                  </a:lnTo>
                  <a:lnTo>
                    <a:pt x="26333" y="2704"/>
                  </a:lnTo>
                  <a:lnTo>
                    <a:pt x="26098" y="2471"/>
                  </a:lnTo>
                  <a:lnTo>
                    <a:pt x="6430" y="2471"/>
                  </a:lnTo>
                  <a:cubicBezTo>
                    <a:pt x="6073" y="1057"/>
                    <a:pt x="4798" y="1"/>
                    <a:pt x="3272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6031024" y="6238708"/>
              <a:ext cx="645846" cy="111650"/>
            </a:xfrm>
            <a:custGeom>
              <a:avLst/>
              <a:gdLst/>
              <a:ahLst/>
              <a:cxnLst/>
              <a:rect l="l" t="t" r="r" b="b"/>
              <a:pathLst>
                <a:path w="87306" h="15093" extrusionOk="0">
                  <a:moveTo>
                    <a:pt x="3271" y="10152"/>
                  </a:moveTo>
                  <a:cubicBezTo>
                    <a:pt x="4193" y="10152"/>
                    <a:pt x="4944" y="10901"/>
                    <a:pt x="4944" y="11822"/>
                  </a:cubicBezTo>
                  <a:cubicBezTo>
                    <a:pt x="4944" y="12745"/>
                    <a:pt x="4193" y="13494"/>
                    <a:pt x="3271" y="13494"/>
                  </a:cubicBezTo>
                  <a:cubicBezTo>
                    <a:pt x="2349" y="13494"/>
                    <a:pt x="1600" y="12745"/>
                    <a:pt x="1600" y="11822"/>
                  </a:cubicBezTo>
                  <a:cubicBezTo>
                    <a:pt x="1598" y="10901"/>
                    <a:pt x="2348" y="10152"/>
                    <a:pt x="3271" y="10152"/>
                  </a:cubicBezTo>
                  <a:close/>
                  <a:moveTo>
                    <a:pt x="54240" y="0"/>
                  </a:moveTo>
                  <a:lnTo>
                    <a:pt x="43041" y="11199"/>
                  </a:lnTo>
                  <a:lnTo>
                    <a:pt x="6476" y="11199"/>
                  </a:lnTo>
                  <a:cubicBezTo>
                    <a:pt x="6183" y="9695"/>
                    <a:pt x="4859" y="8554"/>
                    <a:pt x="3271" y="8554"/>
                  </a:cubicBezTo>
                  <a:cubicBezTo>
                    <a:pt x="1467" y="8554"/>
                    <a:pt x="0" y="10021"/>
                    <a:pt x="0" y="11825"/>
                  </a:cubicBezTo>
                  <a:cubicBezTo>
                    <a:pt x="0" y="13626"/>
                    <a:pt x="1467" y="15092"/>
                    <a:pt x="3271" y="15092"/>
                  </a:cubicBezTo>
                  <a:cubicBezTo>
                    <a:pt x="4732" y="15092"/>
                    <a:pt x="5957" y="14121"/>
                    <a:pt x="6376" y="12796"/>
                  </a:cubicBezTo>
                  <a:lnTo>
                    <a:pt x="43703" y="12796"/>
                  </a:lnTo>
                  <a:lnTo>
                    <a:pt x="54901" y="1598"/>
                  </a:lnTo>
                  <a:lnTo>
                    <a:pt x="74203" y="1598"/>
                  </a:lnTo>
                  <a:lnTo>
                    <a:pt x="85866" y="13261"/>
                  </a:lnTo>
                  <a:cubicBezTo>
                    <a:pt x="86021" y="13417"/>
                    <a:pt x="86227" y="13494"/>
                    <a:pt x="86430" y="13494"/>
                  </a:cubicBezTo>
                  <a:cubicBezTo>
                    <a:pt x="86635" y="13494"/>
                    <a:pt x="86840" y="13417"/>
                    <a:pt x="86995" y="13261"/>
                  </a:cubicBezTo>
                  <a:cubicBezTo>
                    <a:pt x="87306" y="12950"/>
                    <a:pt x="87306" y="12443"/>
                    <a:pt x="86995" y="12131"/>
                  </a:cubicBezTo>
                  <a:lnTo>
                    <a:pt x="74863" y="0"/>
                  </a:ln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rot="5400000">
              <a:off x="-1899885" y="1832974"/>
              <a:ext cx="374195" cy="396217"/>
            </a:xfrm>
            <a:custGeom>
              <a:avLst/>
              <a:gdLst/>
              <a:ahLst/>
              <a:cxnLst/>
              <a:rect l="l" t="t" r="r" b="b"/>
              <a:pathLst>
                <a:path w="50584" h="53561" extrusionOk="0">
                  <a:moveTo>
                    <a:pt x="2472" y="0"/>
                  </a:moveTo>
                  <a:cubicBezTo>
                    <a:pt x="1108" y="0"/>
                    <a:pt x="1" y="1105"/>
                    <a:pt x="1" y="2470"/>
                  </a:cubicBezTo>
                  <a:cubicBezTo>
                    <a:pt x="0" y="3553"/>
                    <a:pt x="703" y="4463"/>
                    <a:pt x="1673" y="4796"/>
                  </a:cubicBezTo>
                  <a:lnTo>
                    <a:pt x="1673" y="25253"/>
                  </a:lnTo>
                  <a:lnTo>
                    <a:pt x="17813" y="41392"/>
                  </a:lnTo>
                  <a:lnTo>
                    <a:pt x="37208" y="41392"/>
                  </a:lnTo>
                  <a:lnTo>
                    <a:pt x="49144" y="53328"/>
                  </a:lnTo>
                  <a:cubicBezTo>
                    <a:pt x="49299" y="53483"/>
                    <a:pt x="49505" y="53561"/>
                    <a:pt x="49709" y="53561"/>
                  </a:cubicBezTo>
                  <a:cubicBezTo>
                    <a:pt x="49913" y="53561"/>
                    <a:pt x="50118" y="53483"/>
                    <a:pt x="50273" y="53328"/>
                  </a:cubicBezTo>
                  <a:cubicBezTo>
                    <a:pt x="50584" y="53016"/>
                    <a:pt x="50584" y="52509"/>
                    <a:pt x="50273" y="52197"/>
                  </a:cubicBezTo>
                  <a:lnTo>
                    <a:pt x="37869" y="39794"/>
                  </a:lnTo>
                  <a:lnTo>
                    <a:pt x="18474" y="39794"/>
                  </a:lnTo>
                  <a:lnTo>
                    <a:pt x="3269" y="24591"/>
                  </a:lnTo>
                  <a:lnTo>
                    <a:pt x="3269" y="4796"/>
                  </a:lnTo>
                  <a:cubicBezTo>
                    <a:pt x="4240" y="4463"/>
                    <a:pt x="4942" y="3553"/>
                    <a:pt x="4942" y="2470"/>
                  </a:cubicBezTo>
                  <a:cubicBezTo>
                    <a:pt x="4942" y="1105"/>
                    <a:pt x="3836" y="0"/>
                    <a:pt x="2472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-1601897" y="1735042"/>
              <a:ext cx="365022" cy="120846"/>
            </a:xfrm>
            <a:custGeom>
              <a:avLst/>
              <a:gdLst/>
              <a:ahLst/>
              <a:cxnLst/>
              <a:rect l="l" t="t" r="r" b="b"/>
              <a:pathLst>
                <a:path w="49344" h="16336" extrusionOk="0">
                  <a:moveTo>
                    <a:pt x="2471" y="1"/>
                  </a:moveTo>
                  <a:cubicBezTo>
                    <a:pt x="1108" y="1"/>
                    <a:pt x="1" y="1107"/>
                    <a:pt x="1" y="2471"/>
                  </a:cubicBezTo>
                  <a:cubicBezTo>
                    <a:pt x="1" y="3836"/>
                    <a:pt x="1108" y="4944"/>
                    <a:pt x="2471" y="4944"/>
                  </a:cubicBezTo>
                  <a:cubicBezTo>
                    <a:pt x="3555" y="4944"/>
                    <a:pt x="4466" y="4241"/>
                    <a:pt x="4799" y="3271"/>
                  </a:cubicBezTo>
                  <a:lnTo>
                    <a:pt x="16191" y="3271"/>
                  </a:lnTo>
                  <a:lnTo>
                    <a:pt x="27586" y="14665"/>
                  </a:lnTo>
                  <a:lnTo>
                    <a:pt x="44546" y="14665"/>
                  </a:lnTo>
                  <a:cubicBezTo>
                    <a:pt x="44879" y="15636"/>
                    <a:pt x="45790" y="16336"/>
                    <a:pt x="46874" y="16336"/>
                  </a:cubicBezTo>
                  <a:cubicBezTo>
                    <a:pt x="48237" y="16336"/>
                    <a:pt x="49344" y="15229"/>
                    <a:pt x="49344" y="13866"/>
                  </a:cubicBezTo>
                  <a:cubicBezTo>
                    <a:pt x="49344" y="12502"/>
                    <a:pt x="48237" y="11396"/>
                    <a:pt x="46874" y="11396"/>
                  </a:cubicBezTo>
                  <a:cubicBezTo>
                    <a:pt x="45790" y="11396"/>
                    <a:pt x="44879" y="12098"/>
                    <a:pt x="44546" y="13068"/>
                  </a:cubicBezTo>
                  <a:lnTo>
                    <a:pt x="28245" y="13068"/>
                  </a:lnTo>
                  <a:lnTo>
                    <a:pt x="16851" y="1675"/>
                  </a:lnTo>
                  <a:lnTo>
                    <a:pt x="4799" y="1675"/>
                  </a:lnTo>
                  <a:cubicBezTo>
                    <a:pt x="4466" y="703"/>
                    <a:pt x="3555" y="1"/>
                    <a:pt x="2471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4"/>
          <p:cNvSpPr txBox="1">
            <a:spLocks noGrp="1"/>
          </p:cNvSpPr>
          <p:nvPr>
            <p:ph type="title"/>
          </p:nvPr>
        </p:nvSpPr>
        <p:spPr>
          <a:xfrm rot="-907">
            <a:off x="3983150" y="3157126"/>
            <a:ext cx="34104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subTitle" idx="1"/>
          </p:nvPr>
        </p:nvSpPr>
        <p:spPr>
          <a:xfrm>
            <a:off x="3983275" y="1466925"/>
            <a:ext cx="4447500" cy="15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4"/>
          <p:cNvSpPr>
            <a:spLocks noGrp="1"/>
          </p:cNvSpPr>
          <p:nvPr>
            <p:ph type="pic" idx="2"/>
          </p:nvPr>
        </p:nvSpPr>
        <p:spPr>
          <a:xfrm>
            <a:off x="0" y="25"/>
            <a:ext cx="34872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55" name="Google Shape;155;p14"/>
          <p:cNvGrpSpPr/>
          <p:nvPr/>
        </p:nvGrpSpPr>
        <p:grpSpPr>
          <a:xfrm>
            <a:off x="4619261" y="26"/>
            <a:ext cx="4524749" cy="5138908"/>
            <a:chOff x="4619261" y="26"/>
            <a:chExt cx="4524749" cy="5138908"/>
          </a:xfrm>
        </p:grpSpPr>
        <p:sp>
          <p:nvSpPr>
            <p:cNvPr id="156" name="Google Shape;156;p14"/>
            <p:cNvSpPr/>
            <p:nvPr/>
          </p:nvSpPr>
          <p:spPr>
            <a:xfrm rot="10800000">
              <a:off x="5656434" y="26"/>
              <a:ext cx="110918" cy="319890"/>
            </a:xfrm>
            <a:custGeom>
              <a:avLst/>
              <a:gdLst/>
              <a:ahLst/>
              <a:cxnLst/>
              <a:rect l="l" t="t" r="r" b="b"/>
              <a:pathLst>
                <a:path w="14994" h="43243" extrusionOk="0">
                  <a:moveTo>
                    <a:pt x="2471" y="0"/>
                  </a:moveTo>
                  <a:cubicBezTo>
                    <a:pt x="1106" y="0"/>
                    <a:pt x="1" y="1107"/>
                    <a:pt x="1" y="2470"/>
                  </a:cubicBezTo>
                  <a:cubicBezTo>
                    <a:pt x="1" y="3554"/>
                    <a:pt x="702" y="4465"/>
                    <a:pt x="1673" y="4798"/>
                  </a:cubicBezTo>
                  <a:lnTo>
                    <a:pt x="1673" y="12610"/>
                  </a:lnTo>
                  <a:lnTo>
                    <a:pt x="13396" y="24337"/>
                  </a:lnTo>
                  <a:lnTo>
                    <a:pt x="13396" y="42442"/>
                  </a:lnTo>
                  <a:cubicBezTo>
                    <a:pt x="13396" y="42884"/>
                    <a:pt x="13753" y="43243"/>
                    <a:pt x="14195" y="43243"/>
                  </a:cubicBezTo>
                  <a:cubicBezTo>
                    <a:pt x="14635" y="43243"/>
                    <a:pt x="14994" y="42884"/>
                    <a:pt x="14994" y="42442"/>
                  </a:cubicBezTo>
                  <a:lnTo>
                    <a:pt x="14994" y="23675"/>
                  </a:lnTo>
                  <a:lnTo>
                    <a:pt x="3268" y="11948"/>
                  </a:lnTo>
                  <a:lnTo>
                    <a:pt x="3268" y="4798"/>
                  </a:lnTo>
                  <a:cubicBezTo>
                    <a:pt x="4238" y="4465"/>
                    <a:pt x="4941" y="3554"/>
                    <a:pt x="4941" y="2470"/>
                  </a:cubicBezTo>
                  <a:cubicBezTo>
                    <a:pt x="4941" y="1107"/>
                    <a:pt x="3834" y="0"/>
                    <a:pt x="2471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 rot="10800000">
              <a:off x="6311695" y="27"/>
              <a:ext cx="99156" cy="561722"/>
            </a:xfrm>
            <a:custGeom>
              <a:avLst/>
              <a:gdLst/>
              <a:ahLst/>
              <a:cxnLst/>
              <a:rect l="l" t="t" r="r" b="b"/>
              <a:pathLst>
                <a:path w="13404" h="75934" extrusionOk="0">
                  <a:moveTo>
                    <a:pt x="10134" y="1599"/>
                  </a:moveTo>
                  <a:cubicBezTo>
                    <a:pt x="11056" y="1599"/>
                    <a:pt x="11805" y="2348"/>
                    <a:pt x="11805" y="3270"/>
                  </a:cubicBezTo>
                  <a:cubicBezTo>
                    <a:pt x="11805" y="4193"/>
                    <a:pt x="11056" y="4942"/>
                    <a:pt x="10134" y="4942"/>
                  </a:cubicBezTo>
                  <a:cubicBezTo>
                    <a:pt x="9214" y="4942"/>
                    <a:pt x="8463" y="4193"/>
                    <a:pt x="8463" y="3270"/>
                  </a:cubicBezTo>
                  <a:cubicBezTo>
                    <a:pt x="8463" y="2348"/>
                    <a:pt x="9214" y="1599"/>
                    <a:pt x="10134" y="1599"/>
                  </a:cubicBezTo>
                  <a:close/>
                  <a:moveTo>
                    <a:pt x="10134" y="1"/>
                  </a:moveTo>
                  <a:cubicBezTo>
                    <a:pt x="8332" y="1"/>
                    <a:pt x="6865" y="1466"/>
                    <a:pt x="6865" y="3270"/>
                  </a:cubicBezTo>
                  <a:cubicBezTo>
                    <a:pt x="6865" y="4796"/>
                    <a:pt x="7919" y="6070"/>
                    <a:pt x="9335" y="6430"/>
                  </a:cubicBezTo>
                  <a:lnTo>
                    <a:pt x="9335" y="55272"/>
                  </a:lnTo>
                  <a:lnTo>
                    <a:pt x="1" y="64606"/>
                  </a:lnTo>
                  <a:lnTo>
                    <a:pt x="1" y="75136"/>
                  </a:lnTo>
                  <a:cubicBezTo>
                    <a:pt x="1" y="75575"/>
                    <a:pt x="359" y="75933"/>
                    <a:pt x="801" y="75933"/>
                  </a:cubicBezTo>
                  <a:cubicBezTo>
                    <a:pt x="1242" y="75933"/>
                    <a:pt x="1600" y="75575"/>
                    <a:pt x="1600" y="75135"/>
                  </a:cubicBezTo>
                  <a:lnTo>
                    <a:pt x="1600" y="65268"/>
                  </a:lnTo>
                  <a:lnTo>
                    <a:pt x="10933" y="55934"/>
                  </a:lnTo>
                  <a:lnTo>
                    <a:pt x="10933" y="6430"/>
                  </a:lnTo>
                  <a:cubicBezTo>
                    <a:pt x="12349" y="6072"/>
                    <a:pt x="13403" y="4796"/>
                    <a:pt x="13403" y="3270"/>
                  </a:cubicBezTo>
                  <a:cubicBezTo>
                    <a:pt x="13403" y="1466"/>
                    <a:pt x="11938" y="1"/>
                    <a:pt x="10134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7406326" y="4725081"/>
              <a:ext cx="131602" cy="413853"/>
            </a:xfrm>
            <a:custGeom>
              <a:avLst/>
              <a:gdLst/>
              <a:ahLst/>
              <a:cxnLst/>
              <a:rect l="l" t="t" r="r" b="b"/>
              <a:pathLst>
                <a:path w="17790" h="55945" extrusionOk="0">
                  <a:moveTo>
                    <a:pt x="3269" y="1597"/>
                  </a:moveTo>
                  <a:cubicBezTo>
                    <a:pt x="4190" y="1597"/>
                    <a:pt x="4940" y="2347"/>
                    <a:pt x="4940" y="3270"/>
                  </a:cubicBezTo>
                  <a:cubicBezTo>
                    <a:pt x="4940" y="4193"/>
                    <a:pt x="4190" y="4943"/>
                    <a:pt x="3269" y="4943"/>
                  </a:cubicBezTo>
                  <a:cubicBezTo>
                    <a:pt x="2348" y="4943"/>
                    <a:pt x="1598" y="4193"/>
                    <a:pt x="1598" y="3270"/>
                  </a:cubicBezTo>
                  <a:cubicBezTo>
                    <a:pt x="1598" y="2347"/>
                    <a:pt x="2348" y="1597"/>
                    <a:pt x="3269" y="1597"/>
                  </a:cubicBezTo>
                  <a:close/>
                  <a:moveTo>
                    <a:pt x="3269" y="1"/>
                  </a:moveTo>
                  <a:cubicBezTo>
                    <a:pt x="1465" y="1"/>
                    <a:pt x="0" y="1467"/>
                    <a:pt x="0" y="3270"/>
                  </a:cubicBezTo>
                  <a:cubicBezTo>
                    <a:pt x="0" y="4796"/>
                    <a:pt x="1055" y="6070"/>
                    <a:pt x="2470" y="6430"/>
                  </a:cubicBezTo>
                  <a:lnTo>
                    <a:pt x="2470" y="26715"/>
                  </a:lnTo>
                  <a:lnTo>
                    <a:pt x="16191" y="40437"/>
                  </a:lnTo>
                  <a:lnTo>
                    <a:pt x="16191" y="55145"/>
                  </a:lnTo>
                  <a:cubicBezTo>
                    <a:pt x="16191" y="55586"/>
                    <a:pt x="16550" y="55944"/>
                    <a:pt x="16990" y="55944"/>
                  </a:cubicBezTo>
                  <a:cubicBezTo>
                    <a:pt x="17432" y="55944"/>
                    <a:pt x="17789" y="55586"/>
                    <a:pt x="17789" y="55145"/>
                  </a:cubicBezTo>
                  <a:lnTo>
                    <a:pt x="17789" y="39774"/>
                  </a:lnTo>
                  <a:lnTo>
                    <a:pt x="4068" y="26051"/>
                  </a:lnTo>
                  <a:lnTo>
                    <a:pt x="4068" y="6430"/>
                  </a:lnTo>
                  <a:cubicBezTo>
                    <a:pt x="5484" y="6072"/>
                    <a:pt x="6538" y="4796"/>
                    <a:pt x="6538" y="3270"/>
                  </a:cubicBezTo>
                  <a:cubicBezTo>
                    <a:pt x="6538" y="1467"/>
                    <a:pt x="5072" y="1"/>
                    <a:pt x="3269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7516137" y="4673963"/>
              <a:ext cx="69500" cy="248845"/>
            </a:xfrm>
            <a:custGeom>
              <a:avLst/>
              <a:gdLst/>
              <a:ahLst/>
              <a:cxnLst/>
              <a:rect l="l" t="t" r="r" b="b"/>
              <a:pathLst>
                <a:path w="9395" h="33639" extrusionOk="0">
                  <a:moveTo>
                    <a:pt x="6924" y="0"/>
                  </a:moveTo>
                  <a:cubicBezTo>
                    <a:pt x="5561" y="0"/>
                    <a:pt x="4454" y="1107"/>
                    <a:pt x="4454" y="2470"/>
                  </a:cubicBezTo>
                  <a:cubicBezTo>
                    <a:pt x="4454" y="3553"/>
                    <a:pt x="5157" y="4463"/>
                    <a:pt x="6127" y="4798"/>
                  </a:cubicBezTo>
                  <a:lnTo>
                    <a:pt x="6127" y="26387"/>
                  </a:lnTo>
                  <a:lnTo>
                    <a:pt x="3552" y="28958"/>
                  </a:lnTo>
                  <a:cubicBezTo>
                    <a:pt x="3225" y="28798"/>
                    <a:pt x="2861" y="28699"/>
                    <a:pt x="2471" y="28699"/>
                  </a:cubicBezTo>
                  <a:cubicBezTo>
                    <a:pt x="1108" y="28699"/>
                    <a:pt x="1" y="29805"/>
                    <a:pt x="1" y="31169"/>
                  </a:cubicBezTo>
                  <a:cubicBezTo>
                    <a:pt x="1" y="32534"/>
                    <a:pt x="1108" y="33639"/>
                    <a:pt x="2471" y="33639"/>
                  </a:cubicBezTo>
                  <a:cubicBezTo>
                    <a:pt x="3835" y="33639"/>
                    <a:pt x="4941" y="32534"/>
                    <a:pt x="4941" y="31169"/>
                  </a:cubicBezTo>
                  <a:cubicBezTo>
                    <a:pt x="4941" y="30779"/>
                    <a:pt x="4842" y="30417"/>
                    <a:pt x="4681" y="30088"/>
                  </a:cubicBezTo>
                  <a:lnTo>
                    <a:pt x="7723" y="27046"/>
                  </a:lnTo>
                  <a:lnTo>
                    <a:pt x="7723" y="4798"/>
                  </a:lnTo>
                  <a:cubicBezTo>
                    <a:pt x="8694" y="4463"/>
                    <a:pt x="9394" y="3553"/>
                    <a:pt x="9394" y="2470"/>
                  </a:cubicBezTo>
                  <a:cubicBezTo>
                    <a:pt x="9394" y="1107"/>
                    <a:pt x="8288" y="0"/>
                    <a:pt x="6924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8901407" y="603249"/>
              <a:ext cx="111022" cy="616426"/>
            </a:xfrm>
            <a:custGeom>
              <a:avLst/>
              <a:gdLst/>
              <a:ahLst/>
              <a:cxnLst/>
              <a:rect l="l" t="t" r="r" b="b"/>
              <a:pathLst>
                <a:path w="15008" h="83329" extrusionOk="0">
                  <a:moveTo>
                    <a:pt x="11298" y="1"/>
                  </a:moveTo>
                  <a:cubicBezTo>
                    <a:pt x="9933" y="1"/>
                    <a:pt x="8828" y="1107"/>
                    <a:pt x="8828" y="2471"/>
                  </a:cubicBezTo>
                  <a:cubicBezTo>
                    <a:pt x="8828" y="2886"/>
                    <a:pt x="8941" y="3270"/>
                    <a:pt x="9120" y="3614"/>
                  </a:cubicBezTo>
                  <a:lnTo>
                    <a:pt x="1" y="12734"/>
                  </a:lnTo>
                  <a:lnTo>
                    <a:pt x="1" y="56329"/>
                  </a:lnTo>
                  <a:lnTo>
                    <a:pt x="13411" y="69741"/>
                  </a:lnTo>
                  <a:lnTo>
                    <a:pt x="13411" y="82529"/>
                  </a:lnTo>
                  <a:lnTo>
                    <a:pt x="13410" y="82529"/>
                  </a:lnTo>
                  <a:cubicBezTo>
                    <a:pt x="13410" y="82970"/>
                    <a:pt x="13768" y="83328"/>
                    <a:pt x="14209" y="83328"/>
                  </a:cubicBezTo>
                  <a:cubicBezTo>
                    <a:pt x="14651" y="83328"/>
                    <a:pt x="15008" y="82970"/>
                    <a:pt x="15008" y="82529"/>
                  </a:cubicBezTo>
                  <a:lnTo>
                    <a:pt x="15008" y="69078"/>
                  </a:lnTo>
                  <a:lnTo>
                    <a:pt x="1597" y="55666"/>
                  </a:lnTo>
                  <a:lnTo>
                    <a:pt x="1597" y="13396"/>
                  </a:lnTo>
                  <a:lnTo>
                    <a:pt x="10278" y="4715"/>
                  </a:lnTo>
                  <a:cubicBezTo>
                    <a:pt x="10591" y="4856"/>
                    <a:pt x="10933" y="4941"/>
                    <a:pt x="11298" y="4941"/>
                  </a:cubicBezTo>
                  <a:cubicBezTo>
                    <a:pt x="12662" y="4941"/>
                    <a:pt x="13768" y="3834"/>
                    <a:pt x="13768" y="2471"/>
                  </a:cubicBezTo>
                  <a:cubicBezTo>
                    <a:pt x="13768" y="1107"/>
                    <a:pt x="12662" y="1"/>
                    <a:pt x="11298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8597146" y="1539100"/>
              <a:ext cx="109971" cy="464422"/>
            </a:xfrm>
            <a:custGeom>
              <a:avLst/>
              <a:gdLst/>
              <a:ahLst/>
              <a:cxnLst/>
              <a:rect l="l" t="t" r="r" b="b"/>
              <a:pathLst>
                <a:path w="14866" h="62781" extrusionOk="0">
                  <a:moveTo>
                    <a:pt x="3270" y="1596"/>
                  </a:moveTo>
                  <a:cubicBezTo>
                    <a:pt x="4191" y="1596"/>
                    <a:pt x="4941" y="2347"/>
                    <a:pt x="4941" y="3269"/>
                  </a:cubicBezTo>
                  <a:cubicBezTo>
                    <a:pt x="4941" y="4191"/>
                    <a:pt x="4191" y="4940"/>
                    <a:pt x="3270" y="4940"/>
                  </a:cubicBezTo>
                  <a:cubicBezTo>
                    <a:pt x="2349" y="4940"/>
                    <a:pt x="1600" y="4191"/>
                    <a:pt x="1600" y="3269"/>
                  </a:cubicBezTo>
                  <a:cubicBezTo>
                    <a:pt x="1597" y="2347"/>
                    <a:pt x="2348" y="1596"/>
                    <a:pt x="3270" y="1596"/>
                  </a:cubicBezTo>
                  <a:close/>
                  <a:moveTo>
                    <a:pt x="4479" y="57837"/>
                  </a:moveTo>
                  <a:cubicBezTo>
                    <a:pt x="5401" y="57837"/>
                    <a:pt x="6152" y="58588"/>
                    <a:pt x="6152" y="59509"/>
                  </a:cubicBezTo>
                  <a:cubicBezTo>
                    <a:pt x="6153" y="60432"/>
                    <a:pt x="5401" y="61181"/>
                    <a:pt x="4479" y="61181"/>
                  </a:cubicBezTo>
                  <a:cubicBezTo>
                    <a:pt x="3558" y="61181"/>
                    <a:pt x="2808" y="60432"/>
                    <a:pt x="2808" y="59509"/>
                  </a:cubicBezTo>
                  <a:cubicBezTo>
                    <a:pt x="2808" y="58588"/>
                    <a:pt x="3558" y="57837"/>
                    <a:pt x="4479" y="57837"/>
                  </a:cubicBezTo>
                  <a:close/>
                  <a:moveTo>
                    <a:pt x="3270" y="0"/>
                  </a:moveTo>
                  <a:cubicBezTo>
                    <a:pt x="1467" y="0"/>
                    <a:pt x="1" y="1467"/>
                    <a:pt x="1" y="3269"/>
                  </a:cubicBezTo>
                  <a:cubicBezTo>
                    <a:pt x="1" y="5073"/>
                    <a:pt x="1467" y="6537"/>
                    <a:pt x="3270" y="6537"/>
                  </a:cubicBezTo>
                  <a:cubicBezTo>
                    <a:pt x="3867" y="6537"/>
                    <a:pt x="4419" y="6364"/>
                    <a:pt x="4900" y="6084"/>
                  </a:cubicBezTo>
                  <a:lnTo>
                    <a:pt x="13267" y="14451"/>
                  </a:lnTo>
                  <a:lnTo>
                    <a:pt x="13267" y="49641"/>
                  </a:lnTo>
                  <a:lnTo>
                    <a:pt x="6177" y="56729"/>
                  </a:lnTo>
                  <a:cubicBezTo>
                    <a:pt x="5682" y="56424"/>
                    <a:pt x="5103" y="56241"/>
                    <a:pt x="4479" y="56241"/>
                  </a:cubicBezTo>
                  <a:cubicBezTo>
                    <a:pt x="2675" y="56241"/>
                    <a:pt x="1209" y="57708"/>
                    <a:pt x="1209" y="59510"/>
                  </a:cubicBezTo>
                  <a:cubicBezTo>
                    <a:pt x="1209" y="61314"/>
                    <a:pt x="2675" y="62780"/>
                    <a:pt x="4479" y="62780"/>
                  </a:cubicBezTo>
                  <a:cubicBezTo>
                    <a:pt x="6282" y="62780"/>
                    <a:pt x="7750" y="61314"/>
                    <a:pt x="7750" y="59510"/>
                  </a:cubicBezTo>
                  <a:cubicBezTo>
                    <a:pt x="7750" y="58913"/>
                    <a:pt x="7578" y="58358"/>
                    <a:pt x="7295" y="57876"/>
                  </a:cubicBezTo>
                  <a:lnTo>
                    <a:pt x="14865" y="50304"/>
                  </a:lnTo>
                  <a:lnTo>
                    <a:pt x="14865" y="13789"/>
                  </a:lnTo>
                  <a:lnTo>
                    <a:pt x="6049" y="4970"/>
                  </a:lnTo>
                  <a:cubicBezTo>
                    <a:pt x="6354" y="4473"/>
                    <a:pt x="6540" y="3894"/>
                    <a:pt x="6540" y="3269"/>
                  </a:cubicBezTo>
                  <a:cubicBezTo>
                    <a:pt x="6540" y="1467"/>
                    <a:pt x="5074" y="0"/>
                    <a:pt x="3270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4"/>
            <p:cNvSpPr/>
            <p:nvPr/>
          </p:nvSpPr>
          <p:spPr>
            <a:xfrm>
              <a:off x="5591349" y="4728380"/>
              <a:ext cx="650277" cy="407262"/>
            </a:xfrm>
            <a:custGeom>
              <a:avLst/>
              <a:gdLst/>
              <a:ahLst/>
              <a:cxnLst/>
              <a:rect l="l" t="t" r="r" b="b"/>
              <a:pathLst>
                <a:path w="87905" h="55054" extrusionOk="0">
                  <a:moveTo>
                    <a:pt x="3272" y="1596"/>
                  </a:moveTo>
                  <a:cubicBezTo>
                    <a:pt x="4193" y="1596"/>
                    <a:pt x="4944" y="2347"/>
                    <a:pt x="4944" y="3269"/>
                  </a:cubicBezTo>
                  <a:cubicBezTo>
                    <a:pt x="4944" y="4192"/>
                    <a:pt x="4193" y="4941"/>
                    <a:pt x="3272" y="4941"/>
                  </a:cubicBezTo>
                  <a:cubicBezTo>
                    <a:pt x="2349" y="4941"/>
                    <a:pt x="1600" y="4192"/>
                    <a:pt x="1600" y="3269"/>
                  </a:cubicBezTo>
                  <a:cubicBezTo>
                    <a:pt x="1600" y="2347"/>
                    <a:pt x="2349" y="1596"/>
                    <a:pt x="3272" y="1596"/>
                  </a:cubicBezTo>
                  <a:close/>
                  <a:moveTo>
                    <a:pt x="3272" y="1"/>
                  </a:moveTo>
                  <a:cubicBezTo>
                    <a:pt x="1470" y="1"/>
                    <a:pt x="1" y="1467"/>
                    <a:pt x="1" y="3271"/>
                  </a:cubicBezTo>
                  <a:cubicBezTo>
                    <a:pt x="3" y="5072"/>
                    <a:pt x="1470" y="6538"/>
                    <a:pt x="3272" y="6538"/>
                  </a:cubicBezTo>
                  <a:cubicBezTo>
                    <a:pt x="4798" y="6538"/>
                    <a:pt x="6073" y="5483"/>
                    <a:pt x="6430" y="4067"/>
                  </a:cubicBezTo>
                  <a:lnTo>
                    <a:pt x="25437" y="4067"/>
                  </a:lnTo>
                  <a:lnTo>
                    <a:pt x="44217" y="22846"/>
                  </a:lnTo>
                  <a:lnTo>
                    <a:pt x="44217" y="38449"/>
                  </a:lnTo>
                  <a:lnTo>
                    <a:pt x="70094" y="38449"/>
                  </a:lnTo>
                  <a:lnTo>
                    <a:pt x="86465" y="54821"/>
                  </a:lnTo>
                  <a:cubicBezTo>
                    <a:pt x="86620" y="54976"/>
                    <a:pt x="86826" y="55053"/>
                    <a:pt x="87029" y="55053"/>
                  </a:cubicBezTo>
                  <a:cubicBezTo>
                    <a:pt x="87232" y="55053"/>
                    <a:pt x="87438" y="54976"/>
                    <a:pt x="87594" y="54821"/>
                  </a:cubicBezTo>
                  <a:cubicBezTo>
                    <a:pt x="87904" y="54509"/>
                    <a:pt x="87904" y="54002"/>
                    <a:pt x="87594" y="53689"/>
                  </a:cubicBezTo>
                  <a:lnTo>
                    <a:pt x="70755" y="36852"/>
                  </a:lnTo>
                  <a:lnTo>
                    <a:pt x="45813" y="36852"/>
                  </a:lnTo>
                  <a:lnTo>
                    <a:pt x="45813" y="22184"/>
                  </a:lnTo>
                  <a:lnTo>
                    <a:pt x="26333" y="2704"/>
                  </a:lnTo>
                  <a:lnTo>
                    <a:pt x="26098" y="2471"/>
                  </a:lnTo>
                  <a:lnTo>
                    <a:pt x="6430" y="2471"/>
                  </a:lnTo>
                  <a:cubicBezTo>
                    <a:pt x="6073" y="1057"/>
                    <a:pt x="4798" y="1"/>
                    <a:pt x="3272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4619261" y="4811158"/>
              <a:ext cx="645846" cy="111650"/>
            </a:xfrm>
            <a:custGeom>
              <a:avLst/>
              <a:gdLst/>
              <a:ahLst/>
              <a:cxnLst/>
              <a:rect l="l" t="t" r="r" b="b"/>
              <a:pathLst>
                <a:path w="87306" h="15093" extrusionOk="0">
                  <a:moveTo>
                    <a:pt x="3271" y="10152"/>
                  </a:moveTo>
                  <a:cubicBezTo>
                    <a:pt x="4193" y="10152"/>
                    <a:pt x="4944" y="10901"/>
                    <a:pt x="4944" y="11822"/>
                  </a:cubicBezTo>
                  <a:cubicBezTo>
                    <a:pt x="4944" y="12745"/>
                    <a:pt x="4193" y="13494"/>
                    <a:pt x="3271" y="13494"/>
                  </a:cubicBezTo>
                  <a:cubicBezTo>
                    <a:pt x="2349" y="13494"/>
                    <a:pt x="1600" y="12745"/>
                    <a:pt x="1600" y="11822"/>
                  </a:cubicBezTo>
                  <a:cubicBezTo>
                    <a:pt x="1598" y="10901"/>
                    <a:pt x="2348" y="10152"/>
                    <a:pt x="3271" y="10152"/>
                  </a:cubicBezTo>
                  <a:close/>
                  <a:moveTo>
                    <a:pt x="54240" y="0"/>
                  </a:moveTo>
                  <a:lnTo>
                    <a:pt x="43041" y="11199"/>
                  </a:lnTo>
                  <a:lnTo>
                    <a:pt x="6476" y="11199"/>
                  </a:lnTo>
                  <a:cubicBezTo>
                    <a:pt x="6183" y="9695"/>
                    <a:pt x="4859" y="8554"/>
                    <a:pt x="3271" y="8554"/>
                  </a:cubicBezTo>
                  <a:cubicBezTo>
                    <a:pt x="1467" y="8554"/>
                    <a:pt x="0" y="10021"/>
                    <a:pt x="0" y="11825"/>
                  </a:cubicBezTo>
                  <a:cubicBezTo>
                    <a:pt x="0" y="13626"/>
                    <a:pt x="1467" y="15092"/>
                    <a:pt x="3271" y="15092"/>
                  </a:cubicBezTo>
                  <a:cubicBezTo>
                    <a:pt x="4732" y="15092"/>
                    <a:pt x="5957" y="14121"/>
                    <a:pt x="6376" y="12796"/>
                  </a:cubicBezTo>
                  <a:lnTo>
                    <a:pt x="43703" y="12796"/>
                  </a:lnTo>
                  <a:lnTo>
                    <a:pt x="54901" y="1598"/>
                  </a:lnTo>
                  <a:lnTo>
                    <a:pt x="74203" y="1598"/>
                  </a:lnTo>
                  <a:lnTo>
                    <a:pt x="85866" y="13261"/>
                  </a:lnTo>
                  <a:cubicBezTo>
                    <a:pt x="86021" y="13417"/>
                    <a:pt x="86227" y="13494"/>
                    <a:pt x="86430" y="13494"/>
                  </a:cubicBezTo>
                  <a:cubicBezTo>
                    <a:pt x="86635" y="13494"/>
                    <a:pt x="86840" y="13417"/>
                    <a:pt x="86995" y="13261"/>
                  </a:cubicBezTo>
                  <a:cubicBezTo>
                    <a:pt x="87306" y="12950"/>
                    <a:pt x="87306" y="12443"/>
                    <a:pt x="86995" y="12131"/>
                  </a:cubicBezTo>
                  <a:lnTo>
                    <a:pt x="74863" y="0"/>
                  </a:ln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8769815" y="2606311"/>
              <a:ext cx="374195" cy="396217"/>
            </a:xfrm>
            <a:custGeom>
              <a:avLst/>
              <a:gdLst/>
              <a:ahLst/>
              <a:cxnLst/>
              <a:rect l="l" t="t" r="r" b="b"/>
              <a:pathLst>
                <a:path w="50584" h="53561" extrusionOk="0">
                  <a:moveTo>
                    <a:pt x="2472" y="0"/>
                  </a:moveTo>
                  <a:cubicBezTo>
                    <a:pt x="1108" y="0"/>
                    <a:pt x="1" y="1105"/>
                    <a:pt x="1" y="2470"/>
                  </a:cubicBezTo>
                  <a:cubicBezTo>
                    <a:pt x="0" y="3553"/>
                    <a:pt x="703" y="4463"/>
                    <a:pt x="1673" y="4796"/>
                  </a:cubicBezTo>
                  <a:lnTo>
                    <a:pt x="1673" y="25253"/>
                  </a:lnTo>
                  <a:lnTo>
                    <a:pt x="17813" y="41392"/>
                  </a:lnTo>
                  <a:lnTo>
                    <a:pt x="37208" y="41392"/>
                  </a:lnTo>
                  <a:lnTo>
                    <a:pt x="49144" y="53328"/>
                  </a:lnTo>
                  <a:cubicBezTo>
                    <a:pt x="49299" y="53483"/>
                    <a:pt x="49505" y="53561"/>
                    <a:pt x="49709" y="53561"/>
                  </a:cubicBezTo>
                  <a:cubicBezTo>
                    <a:pt x="49913" y="53561"/>
                    <a:pt x="50118" y="53483"/>
                    <a:pt x="50273" y="53328"/>
                  </a:cubicBezTo>
                  <a:cubicBezTo>
                    <a:pt x="50584" y="53016"/>
                    <a:pt x="50584" y="52509"/>
                    <a:pt x="50273" y="52197"/>
                  </a:cubicBezTo>
                  <a:lnTo>
                    <a:pt x="37869" y="39794"/>
                  </a:lnTo>
                  <a:lnTo>
                    <a:pt x="18474" y="39794"/>
                  </a:lnTo>
                  <a:lnTo>
                    <a:pt x="3269" y="24591"/>
                  </a:lnTo>
                  <a:lnTo>
                    <a:pt x="3269" y="4796"/>
                  </a:lnTo>
                  <a:cubicBezTo>
                    <a:pt x="4240" y="4463"/>
                    <a:pt x="4942" y="3553"/>
                    <a:pt x="4942" y="2470"/>
                  </a:cubicBezTo>
                  <a:cubicBezTo>
                    <a:pt x="4942" y="1105"/>
                    <a:pt x="3836" y="0"/>
                    <a:pt x="2472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4792203" y="247642"/>
              <a:ext cx="365022" cy="120846"/>
            </a:xfrm>
            <a:custGeom>
              <a:avLst/>
              <a:gdLst/>
              <a:ahLst/>
              <a:cxnLst/>
              <a:rect l="l" t="t" r="r" b="b"/>
              <a:pathLst>
                <a:path w="49344" h="16336" extrusionOk="0">
                  <a:moveTo>
                    <a:pt x="2471" y="1"/>
                  </a:moveTo>
                  <a:cubicBezTo>
                    <a:pt x="1108" y="1"/>
                    <a:pt x="1" y="1107"/>
                    <a:pt x="1" y="2471"/>
                  </a:cubicBezTo>
                  <a:cubicBezTo>
                    <a:pt x="1" y="3836"/>
                    <a:pt x="1108" y="4944"/>
                    <a:pt x="2471" y="4944"/>
                  </a:cubicBezTo>
                  <a:cubicBezTo>
                    <a:pt x="3555" y="4944"/>
                    <a:pt x="4466" y="4241"/>
                    <a:pt x="4799" y="3271"/>
                  </a:cubicBezTo>
                  <a:lnTo>
                    <a:pt x="16191" y="3271"/>
                  </a:lnTo>
                  <a:lnTo>
                    <a:pt x="27586" y="14665"/>
                  </a:lnTo>
                  <a:lnTo>
                    <a:pt x="44546" y="14665"/>
                  </a:lnTo>
                  <a:cubicBezTo>
                    <a:pt x="44879" y="15636"/>
                    <a:pt x="45790" y="16336"/>
                    <a:pt x="46874" y="16336"/>
                  </a:cubicBezTo>
                  <a:cubicBezTo>
                    <a:pt x="48237" y="16336"/>
                    <a:pt x="49344" y="15229"/>
                    <a:pt x="49344" y="13866"/>
                  </a:cubicBezTo>
                  <a:cubicBezTo>
                    <a:pt x="49344" y="12502"/>
                    <a:pt x="48237" y="11396"/>
                    <a:pt x="46874" y="11396"/>
                  </a:cubicBezTo>
                  <a:cubicBezTo>
                    <a:pt x="45790" y="11396"/>
                    <a:pt x="44879" y="12098"/>
                    <a:pt x="44546" y="13068"/>
                  </a:cubicBezTo>
                  <a:lnTo>
                    <a:pt x="28245" y="13068"/>
                  </a:lnTo>
                  <a:lnTo>
                    <a:pt x="16851" y="1675"/>
                  </a:lnTo>
                  <a:lnTo>
                    <a:pt x="4799" y="1675"/>
                  </a:lnTo>
                  <a:cubicBezTo>
                    <a:pt x="4466" y="703"/>
                    <a:pt x="3555" y="1"/>
                    <a:pt x="2471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TWO_COLUMNS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17"/>
          <p:cNvSpPr txBox="1">
            <a:spLocks noGrp="1"/>
          </p:cNvSpPr>
          <p:nvPr>
            <p:ph type="subTitle" idx="1"/>
          </p:nvPr>
        </p:nvSpPr>
        <p:spPr>
          <a:xfrm>
            <a:off x="5701650" y="2271725"/>
            <a:ext cx="27225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199" name="Google Shape;199;p17"/>
          <p:cNvGrpSpPr/>
          <p:nvPr/>
        </p:nvGrpSpPr>
        <p:grpSpPr>
          <a:xfrm>
            <a:off x="-1" y="219917"/>
            <a:ext cx="9143996" cy="4919036"/>
            <a:chOff x="-1" y="219917"/>
            <a:chExt cx="9143996" cy="4919036"/>
          </a:xfrm>
        </p:grpSpPr>
        <p:sp>
          <p:nvSpPr>
            <p:cNvPr id="200" name="Google Shape;200;p17"/>
            <p:cNvSpPr/>
            <p:nvPr/>
          </p:nvSpPr>
          <p:spPr>
            <a:xfrm>
              <a:off x="679933" y="4819035"/>
              <a:ext cx="110918" cy="319890"/>
            </a:xfrm>
            <a:custGeom>
              <a:avLst/>
              <a:gdLst/>
              <a:ahLst/>
              <a:cxnLst/>
              <a:rect l="l" t="t" r="r" b="b"/>
              <a:pathLst>
                <a:path w="14994" h="43243" extrusionOk="0">
                  <a:moveTo>
                    <a:pt x="2471" y="0"/>
                  </a:moveTo>
                  <a:cubicBezTo>
                    <a:pt x="1106" y="0"/>
                    <a:pt x="1" y="1107"/>
                    <a:pt x="1" y="2470"/>
                  </a:cubicBezTo>
                  <a:cubicBezTo>
                    <a:pt x="1" y="3554"/>
                    <a:pt x="702" y="4465"/>
                    <a:pt x="1673" y="4798"/>
                  </a:cubicBezTo>
                  <a:lnTo>
                    <a:pt x="1673" y="12610"/>
                  </a:lnTo>
                  <a:lnTo>
                    <a:pt x="13396" y="24337"/>
                  </a:lnTo>
                  <a:lnTo>
                    <a:pt x="13396" y="42442"/>
                  </a:lnTo>
                  <a:cubicBezTo>
                    <a:pt x="13396" y="42884"/>
                    <a:pt x="13753" y="43243"/>
                    <a:pt x="14195" y="43243"/>
                  </a:cubicBezTo>
                  <a:cubicBezTo>
                    <a:pt x="14635" y="43243"/>
                    <a:pt x="14994" y="42884"/>
                    <a:pt x="14994" y="42442"/>
                  </a:cubicBezTo>
                  <a:lnTo>
                    <a:pt x="14994" y="23675"/>
                  </a:lnTo>
                  <a:lnTo>
                    <a:pt x="3268" y="11948"/>
                  </a:lnTo>
                  <a:lnTo>
                    <a:pt x="3268" y="4798"/>
                  </a:lnTo>
                  <a:cubicBezTo>
                    <a:pt x="4238" y="4465"/>
                    <a:pt x="4941" y="3554"/>
                    <a:pt x="4941" y="2470"/>
                  </a:cubicBezTo>
                  <a:cubicBezTo>
                    <a:pt x="4941" y="1107"/>
                    <a:pt x="3834" y="0"/>
                    <a:pt x="2471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199759" y="4577202"/>
              <a:ext cx="99156" cy="561722"/>
            </a:xfrm>
            <a:custGeom>
              <a:avLst/>
              <a:gdLst/>
              <a:ahLst/>
              <a:cxnLst/>
              <a:rect l="l" t="t" r="r" b="b"/>
              <a:pathLst>
                <a:path w="13404" h="75934" extrusionOk="0">
                  <a:moveTo>
                    <a:pt x="10134" y="1599"/>
                  </a:moveTo>
                  <a:cubicBezTo>
                    <a:pt x="11056" y="1599"/>
                    <a:pt x="11805" y="2348"/>
                    <a:pt x="11805" y="3270"/>
                  </a:cubicBezTo>
                  <a:cubicBezTo>
                    <a:pt x="11805" y="4193"/>
                    <a:pt x="11056" y="4942"/>
                    <a:pt x="10134" y="4942"/>
                  </a:cubicBezTo>
                  <a:cubicBezTo>
                    <a:pt x="9214" y="4942"/>
                    <a:pt x="8463" y="4193"/>
                    <a:pt x="8463" y="3270"/>
                  </a:cubicBezTo>
                  <a:cubicBezTo>
                    <a:pt x="8463" y="2348"/>
                    <a:pt x="9214" y="1599"/>
                    <a:pt x="10134" y="1599"/>
                  </a:cubicBezTo>
                  <a:close/>
                  <a:moveTo>
                    <a:pt x="10134" y="1"/>
                  </a:moveTo>
                  <a:cubicBezTo>
                    <a:pt x="8332" y="1"/>
                    <a:pt x="6865" y="1466"/>
                    <a:pt x="6865" y="3270"/>
                  </a:cubicBezTo>
                  <a:cubicBezTo>
                    <a:pt x="6865" y="4796"/>
                    <a:pt x="7919" y="6070"/>
                    <a:pt x="9335" y="6430"/>
                  </a:cubicBezTo>
                  <a:lnTo>
                    <a:pt x="9335" y="55272"/>
                  </a:lnTo>
                  <a:lnTo>
                    <a:pt x="1" y="64606"/>
                  </a:lnTo>
                  <a:lnTo>
                    <a:pt x="1" y="75136"/>
                  </a:lnTo>
                  <a:cubicBezTo>
                    <a:pt x="1" y="75575"/>
                    <a:pt x="359" y="75933"/>
                    <a:pt x="801" y="75933"/>
                  </a:cubicBezTo>
                  <a:cubicBezTo>
                    <a:pt x="1242" y="75933"/>
                    <a:pt x="1600" y="75575"/>
                    <a:pt x="1600" y="75135"/>
                  </a:cubicBezTo>
                  <a:lnTo>
                    <a:pt x="1600" y="65268"/>
                  </a:lnTo>
                  <a:lnTo>
                    <a:pt x="10933" y="55934"/>
                  </a:lnTo>
                  <a:lnTo>
                    <a:pt x="10933" y="6430"/>
                  </a:lnTo>
                  <a:cubicBezTo>
                    <a:pt x="12349" y="6072"/>
                    <a:pt x="13403" y="4796"/>
                    <a:pt x="13403" y="3270"/>
                  </a:cubicBezTo>
                  <a:cubicBezTo>
                    <a:pt x="13403" y="1466"/>
                    <a:pt x="11938" y="1"/>
                    <a:pt x="10134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8778826" y="3961581"/>
              <a:ext cx="131602" cy="413853"/>
            </a:xfrm>
            <a:custGeom>
              <a:avLst/>
              <a:gdLst/>
              <a:ahLst/>
              <a:cxnLst/>
              <a:rect l="l" t="t" r="r" b="b"/>
              <a:pathLst>
                <a:path w="17790" h="55945" extrusionOk="0">
                  <a:moveTo>
                    <a:pt x="3269" y="1597"/>
                  </a:moveTo>
                  <a:cubicBezTo>
                    <a:pt x="4190" y="1597"/>
                    <a:pt x="4940" y="2347"/>
                    <a:pt x="4940" y="3270"/>
                  </a:cubicBezTo>
                  <a:cubicBezTo>
                    <a:pt x="4940" y="4193"/>
                    <a:pt x="4190" y="4943"/>
                    <a:pt x="3269" y="4943"/>
                  </a:cubicBezTo>
                  <a:cubicBezTo>
                    <a:pt x="2348" y="4943"/>
                    <a:pt x="1598" y="4193"/>
                    <a:pt x="1598" y="3270"/>
                  </a:cubicBezTo>
                  <a:cubicBezTo>
                    <a:pt x="1598" y="2347"/>
                    <a:pt x="2348" y="1597"/>
                    <a:pt x="3269" y="1597"/>
                  </a:cubicBezTo>
                  <a:close/>
                  <a:moveTo>
                    <a:pt x="3269" y="1"/>
                  </a:moveTo>
                  <a:cubicBezTo>
                    <a:pt x="1465" y="1"/>
                    <a:pt x="0" y="1467"/>
                    <a:pt x="0" y="3270"/>
                  </a:cubicBezTo>
                  <a:cubicBezTo>
                    <a:pt x="0" y="4796"/>
                    <a:pt x="1055" y="6070"/>
                    <a:pt x="2470" y="6430"/>
                  </a:cubicBezTo>
                  <a:lnTo>
                    <a:pt x="2470" y="26715"/>
                  </a:lnTo>
                  <a:lnTo>
                    <a:pt x="16191" y="40437"/>
                  </a:lnTo>
                  <a:lnTo>
                    <a:pt x="16191" y="55145"/>
                  </a:lnTo>
                  <a:cubicBezTo>
                    <a:pt x="16191" y="55586"/>
                    <a:pt x="16550" y="55944"/>
                    <a:pt x="16990" y="55944"/>
                  </a:cubicBezTo>
                  <a:cubicBezTo>
                    <a:pt x="17432" y="55944"/>
                    <a:pt x="17789" y="55586"/>
                    <a:pt x="17789" y="55145"/>
                  </a:cubicBezTo>
                  <a:lnTo>
                    <a:pt x="17789" y="39774"/>
                  </a:lnTo>
                  <a:lnTo>
                    <a:pt x="4068" y="26051"/>
                  </a:lnTo>
                  <a:lnTo>
                    <a:pt x="4068" y="6430"/>
                  </a:lnTo>
                  <a:cubicBezTo>
                    <a:pt x="5484" y="6072"/>
                    <a:pt x="6538" y="4796"/>
                    <a:pt x="6538" y="3270"/>
                  </a:cubicBezTo>
                  <a:cubicBezTo>
                    <a:pt x="6538" y="1467"/>
                    <a:pt x="5072" y="1"/>
                    <a:pt x="3269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8552762" y="624788"/>
              <a:ext cx="69500" cy="248845"/>
            </a:xfrm>
            <a:custGeom>
              <a:avLst/>
              <a:gdLst/>
              <a:ahLst/>
              <a:cxnLst/>
              <a:rect l="l" t="t" r="r" b="b"/>
              <a:pathLst>
                <a:path w="9395" h="33639" extrusionOk="0">
                  <a:moveTo>
                    <a:pt x="6924" y="0"/>
                  </a:moveTo>
                  <a:cubicBezTo>
                    <a:pt x="5561" y="0"/>
                    <a:pt x="4454" y="1107"/>
                    <a:pt x="4454" y="2470"/>
                  </a:cubicBezTo>
                  <a:cubicBezTo>
                    <a:pt x="4454" y="3553"/>
                    <a:pt x="5157" y="4463"/>
                    <a:pt x="6127" y="4798"/>
                  </a:cubicBezTo>
                  <a:lnTo>
                    <a:pt x="6127" y="26387"/>
                  </a:lnTo>
                  <a:lnTo>
                    <a:pt x="3552" y="28958"/>
                  </a:lnTo>
                  <a:cubicBezTo>
                    <a:pt x="3225" y="28798"/>
                    <a:pt x="2861" y="28699"/>
                    <a:pt x="2471" y="28699"/>
                  </a:cubicBezTo>
                  <a:cubicBezTo>
                    <a:pt x="1108" y="28699"/>
                    <a:pt x="1" y="29805"/>
                    <a:pt x="1" y="31169"/>
                  </a:cubicBezTo>
                  <a:cubicBezTo>
                    <a:pt x="1" y="32534"/>
                    <a:pt x="1108" y="33639"/>
                    <a:pt x="2471" y="33639"/>
                  </a:cubicBezTo>
                  <a:cubicBezTo>
                    <a:pt x="3835" y="33639"/>
                    <a:pt x="4941" y="32534"/>
                    <a:pt x="4941" y="31169"/>
                  </a:cubicBezTo>
                  <a:cubicBezTo>
                    <a:pt x="4941" y="30779"/>
                    <a:pt x="4842" y="30417"/>
                    <a:pt x="4681" y="30088"/>
                  </a:cubicBezTo>
                  <a:lnTo>
                    <a:pt x="7723" y="27046"/>
                  </a:lnTo>
                  <a:lnTo>
                    <a:pt x="7723" y="4798"/>
                  </a:lnTo>
                  <a:cubicBezTo>
                    <a:pt x="8694" y="4463"/>
                    <a:pt x="9394" y="3553"/>
                    <a:pt x="9394" y="2470"/>
                  </a:cubicBezTo>
                  <a:cubicBezTo>
                    <a:pt x="9394" y="1107"/>
                    <a:pt x="8288" y="0"/>
                    <a:pt x="6924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298882" y="873624"/>
              <a:ext cx="111022" cy="616426"/>
            </a:xfrm>
            <a:custGeom>
              <a:avLst/>
              <a:gdLst/>
              <a:ahLst/>
              <a:cxnLst/>
              <a:rect l="l" t="t" r="r" b="b"/>
              <a:pathLst>
                <a:path w="15008" h="83329" extrusionOk="0">
                  <a:moveTo>
                    <a:pt x="11298" y="1"/>
                  </a:moveTo>
                  <a:cubicBezTo>
                    <a:pt x="9933" y="1"/>
                    <a:pt x="8828" y="1107"/>
                    <a:pt x="8828" y="2471"/>
                  </a:cubicBezTo>
                  <a:cubicBezTo>
                    <a:pt x="8828" y="2886"/>
                    <a:pt x="8941" y="3270"/>
                    <a:pt x="9120" y="3614"/>
                  </a:cubicBezTo>
                  <a:lnTo>
                    <a:pt x="1" y="12734"/>
                  </a:lnTo>
                  <a:lnTo>
                    <a:pt x="1" y="56329"/>
                  </a:lnTo>
                  <a:lnTo>
                    <a:pt x="13411" y="69741"/>
                  </a:lnTo>
                  <a:lnTo>
                    <a:pt x="13411" y="82529"/>
                  </a:lnTo>
                  <a:lnTo>
                    <a:pt x="13410" y="82529"/>
                  </a:lnTo>
                  <a:cubicBezTo>
                    <a:pt x="13410" y="82970"/>
                    <a:pt x="13768" y="83328"/>
                    <a:pt x="14209" y="83328"/>
                  </a:cubicBezTo>
                  <a:cubicBezTo>
                    <a:pt x="14651" y="83328"/>
                    <a:pt x="15008" y="82970"/>
                    <a:pt x="15008" y="82529"/>
                  </a:cubicBezTo>
                  <a:lnTo>
                    <a:pt x="15008" y="69078"/>
                  </a:lnTo>
                  <a:lnTo>
                    <a:pt x="1597" y="55666"/>
                  </a:lnTo>
                  <a:lnTo>
                    <a:pt x="1597" y="13396"/>
                  </a:lnTo>
                  <a:lnTo>
                    <a:pt x="10278" y="4715"/>
                  </a:lnTo>
                  <a:cubicBezTo>
                    <a:pt x="10591" y="4856"/>
                    <a:pt x="10933" y="4941"/>
                    <a:pt x="11298" y="4941"/>
                  </a:cubicBezTo>
                  <a:cubicBezTo>
                    <a:pt x="12662" y="4941"/>
                    <a:pt x="13768" y="3834"/>
                    <a:pt x="13768" y="2471"/>
                  </a:cubicBezTo>
                  <a:cubicBezTo>
                    <a:pt x="13768" y="1107"/>
                    <a:pt x="12662" y="1"/>
                    <a:pt x="11298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8789634" y="2786500"/>
              <a:ext cx="109971" cy="464422"/>
            </a:xfrm>
            <a:custGeom>
              <a:avLst/>
              <a:gdLst/>
              <a:ahLst/>
              <a:cxnLst/>
              <a:rect l="l" t="t" r="r" b="b"/>
              <a:pathLst>
                <a:path w="14866" h="62781" extrusionOk="0">
                  <a:moveTo>
                    <a:pt x="3270" y="1596"/>
                  </a:moveTo>
                  <a:cubicBezTo>
                    <a:pt x="4191" y="1596"/>
                    <a:pt x="4941" y="2347"/>
                    <a:pt x="4941" y="3269"/>
                  </a:cubicBezTo>
                  <a:cubicBezTo>
                    <a:pt x="4941" y="4191"/>
                    <a:pt x="4191" y="4940"/>
                    <a:pt x="3270" y="4940"/>
                  </a:cubicBezTo>
                  <a:cubicBezTo>
                    <a:pt x="2349" y="4940"/>
                    <a:pt x="1600" y="4191"/>
                    <a:pt x="1600" y="3269"/>
                  </a:cubicBezTo>
                  <a:cubicBezTo>
                    <a:pt x="1597" y="2347"/>
                    <a:pt x="2348" y="1596"/>
                    <a:pt x="3270" y="1596"/>
                  </a:cubicBezTo>
                  <a:close/>
                  <a:moveTo>
                    <a:pt x="4479" y="57837"/>
                  </a:moveTo>
                  <a:cubicBezTo>
                    <a:pt x="5401" y="57837"/>
                    <a:pt x="6152" y="58588"/>
                    <a:pt x="6152" y="59509"/>
                  </a:cubicBezTo>
                  <a:cubicBezTo>
                    <a:pt x="6153" y="60432"/>
                    <a:pt x="5401" y="61181"/>
                    <a:pt x="4479" y="61181"/>
                  </a:cubicBezTo>
                  <a:cubicBezTo>
                    <a:pt x="3558" y="61181"/>
                    <a:pt x="2808" y="60432"/>
                    <a:pt x="2808" y="59509"/>
                  </a:cubicBezTo>
                  <a:cubicBezTo>
                    <a:pt x="2808" y="58588"/>
                    <a:pt x="3558" y="57837"/>
                    <a:pt x="4479" y="57837"/>
                  </a:cubicBezTo>
                  <a:close/>
                  <a:moveTo>
                    <a:pt x="3270" y="0"/>
                  </a:moveTo>
                  <a:cubicBezTo>
                    <a:pt x="1467" y="0"/>
                    <a:pt x="1" y="1467"/>
                    <a:pt x="1" y="3269"/>
                  </a:cubicBezTo>
                  <a:cubicBezTo>
                    <a:pt x="1" y="5073"/>
                    <a:pt x="1467" y="6537"/>
                    <a:pt x="3270" y="6537"/>
                  </a:cubicBezTo>
                  <a:cubicBezTo>
                    <a:pt x="3867" y="6537"/>
                    <a:pt x="4419" y="6364"/>
                    <a:pt x="4900" y="6084"/>
                  </a:cubicBezTo>
                  <a:lnTo>
                    <a:pt x="13267" y="14451"/>
                  </a:lnTo>
                  <a:lnTo>
                    <a:pt x="13267" y="49641"/>
                  </a:lnTo>
                  <a:lnTo>
                    <a:pt x="6177" y="56729"/>
                  </a:lnTo>
                  <a:cubicBezTo>
                    <a:pt x="5682" y="56424"/>
                    <a:pt x="5103" y="56241"/>
                    <a:pt x="4479" y="56241"/>
                  </a:cubicBezTo>
                  <a:cubicBezTo>
                    <a:pt x="2675" y="56241"/>
                    <a:pt x="1209" y="57708"/>
                    <a:pt x="1209" y="59510"/>
                  </a:cubicBezTo>
                  <a:cubicBezTo>
                    <a:pt x="1209" y="61314"/>
                    <a:pt x="2675" y="62780"/>
                    <a:pt x="4479" y="62780"/>
                  </a:cubicBezTo>
                  <a:cubicBezTo>
                    <a:pt x="6282" y="62780"/>
                    <a:pt x="7750" y="61314"/>
                    <a:pt x="7750" y="59510"/>
                  </a:cubicBezTo>
                  <a:cubicBezTo>
                    <a:pt x="7750" y="58913"/>
                    <a:pt x="7578" y="58358"/>
                    <a:pt x="7295" y="57876"/>
                  </a:cubicBezTo>
                  <a:lnTo>
                    <a:pt x="14865" y="50304"/>
                  </a:lnTo>
                  <a:lnTo>
                    <a:pt x="14865" y="13789"/>
                  </a:lnTo>
                  <a:lnTo>
                    <a:pt x="6049" y="4970"/>
                  </a:lnTo>
                  <a:cubicBezTo>
                    <a:pt x="6354" y="4473"/>
                    <a:pt x="6540" y="3894"/>
                    <a:pt x="6540" y="3269"/>
                  </a:cubicBezTo>
                  <a:cubicBezTo>
                    <a:pt x="6540" y="1467"/>
                    <a:pt x="5074" y="0"/>
                    <a:pt x="3270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 flipH="1">
              <a:off x="-1" y="1962805"/>
              <a:ext cx="650277" cy="407262"/>
            </a:xfrm>
            <a:custGeom>
              <a:avLst/>
              <a:gdLst/>
              <a:ahLst/>
              <a:cxnLst/>
              <a:rect l="l" t="t" r="r" b="b"/>
              <a:pathLst>
                <a:path w="87905" h="55054" extrusionOk="0">
                  <a:moveTo>
                    <a:pt x="3272" y="1596"/>
                  </a:moveTo>
                  <a:cubicBezTo>
                    <a:pt x="4193" y="1596"/>
                    <a:pt x="4944" y="2347"/>
                    <a:pt x="4944" y="3269"/>
                  </a:cubicBezTo>
                  <a:cubicBezTo>
                    <a:pt x="4944" y="4192"/>
                    <a:pt x="4193" y="4941"/>
                    <a:pt x="3272" y="4941"/>
                  </a:cubicBezTo>
                  <a:cubicBezTo>
                    <a:pt x="2349" y="4941"/>
                    <a:pt x="1600" y="4192"/>
                    <a:pt x="1600" y="3269"/>
                  </a:cubicBezTo>
                  <a:cubicBezTo>
                    <a:pt x="1600" y="2347"/>
                    <a:pt x="2349" y="1596"/>
                    <a:pt x="3272" y="1596"/>
                  </a:cubicBezTo>
                  <a:close/>
                  <a:moveTo>
                    <a:pt x="3272" y="1"/>
                  </a:moveTo>
                  <a:cubicBezTo>
                    <a:pt x="1470" y="1"/>
                    <a:pt x="1" y="1467"/>
                    <a:pt x="1" y="3271"/>
                  </a:cubicBezTo>
                  <a:cubicBezTo>
                    <a:pt x="3" y="5072"/>
                    <a:pt x="1470" y="6538"/>
                    <a:pt x="3272" y="6538"/>
                  </a:cubicBezTo>
                  <a:cubicBezTo>
                    <a:pt x="4798" y="6538"/>
                    <a:pt x="6073" y="5483"/>
                    <a:pt x="6430" y="4067"/>
                  </a:cubicBezTo>
                  <a:lnTo>
                    <a:pt x="25437" y="4067"/>
                  </a:lnTo>
                  <a:lnTo>
                    <a:pt x="44217" y="22846"/>
                  </a:lnTo>
                  <a:lnTo>
                    <a:pt x="44217" y="38449"/>
                  </a:lnTo>
                  <a:lnTo>
                    <a:pt x="70094" y="38449"/>
                  </a:lnTo>
                  <a:lnTo>
                    <a:pt x="86465" y="54821"/>
                  </a:lnTo>
                  <a:cubicBezTo>
                    <a:pt x="86620" y="54976"/>
                    <a:pt x="86826" y="55053"/>
                    <a:pt x="87029" y="55053"/>
                  </a:cubicBezTo>
                  <a:cubicBezTo>
                    <a:pt x="87232" y="55053"/>
                    <a:pt x="87438" y="54976"/>
                    <a:pt x="87594" y="54821"/>
                  </a:cubicBezTo>
                  <a:cubicBezTo>
                    <a:pt x="87904" y="54509"/>
                    <a:pt x="87904" y="54002"/>
                    <a:pt x="87594" y="53689"/>
                  </a:cubicBezTo>
                  <a:lnTo>
                    <a:pt x="70755" y="36852"/>
                  </a:lnTo>
                  <a:lnTo>
                    <a:pt x="45813" y="36852"/>
                  </a:lnTo>
                  <a:lnTo>
                    <a:pt x="45813" y="22184"/>
                  </a:lnTo>
                  <a:lnTo>
                    <a:pt x="26333" y="2704"/>
                  </a:lnTo>
                  <a:lnTo>
                    <a:pt x="26098" y="2471"/>
                  </a:lnTo>
                  <a:lnTo>
                    <a:pt x="6430" y="2471"/>
                  </a:lnTo>
                  <a:cubicBezTo>
                    <a:pt x="6073" y="1057"/>
                    <a:pt x="4798" y="1"/>
                    <a:pt x="3272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8498149" y="4885020"/>
              <a:ext cx="645846" cy="111650"/>
            </a:xfrm>
            <a:custGeom>
              <a:avLst/>
              <a:gdLst/>
              <a:ahLst/>
              <a:cxnLst/>
              <a:rect l="l" t="t" r="r" b="b"/>
              <a:pathLst>
                <a:path w="87306" h="15093" extrusionOk="0">
                  <a:moveTo>
                    <a:pt x="3271" y="10152"/>
                  </a:moveTo>
                  <a:cubicBezTo>
                    <a:pt x="4193" y="10152"/>
                    <a:pt x="4944" y="10901"/>
                    <a:pt x="4944" y="11822"/>
                  </a:cubicBezTo>
                  <a:cubicBezTo>
                    <a:pt x="4944" y="12745"/>
                    <a:pt x="4193" y="13494"/>
                    <a:pt x="3271" y="13494"/>
                  </a:cubicBezTo>
                  <a:cubicBezTo>
                    <a:pt x="2349" y="13494"/>
                    <a:pt x="1600" y="12745"/>
                    <a:pt x="1600" y="11822"/>
                  </a:cubicBezTo>
                  <a:cubicBezTo>
                    <a:pt x="1598" y="10901"/>
                    <a:pt x="2348" y="10152"/>
                    <a:pt x="3271" y="10152"/>
                  </a:cubicBezTo>
                  <a:close/>
                  <a:moveTo>
                    <a:pt x="54240" y="0"/>
                  </a:moveTo>
                  <a:lnTo>
                    <a:pt x="43041" y="11199"/>
                  </a:lnTo>
                  <a:lnTo>
                    <a:pt x="6476" y="11199"/>
                  </a:lnTo>
                  <a:cubicBezTo>
                    <a:pt x="6183" y="9695"/>
                    <a:pt x="4859" y="8554"/>
                    <a:pt x="3271" y="8554"/>
                  </a:cubicBezTo>
                  <a:cubicBezTo>
                    <a:pt x="1467" y="8554"/>
                    <a:pt x="0" y="10021"/>
                    <a:pt x="0" y="11825"/>
                  </a:cubicBezTo>
                  <a:cubicBezTo>
                    <a:pt x="0" y="13626"/>
                    <a:pt x="1467" y="15092"/>
                    <a:pt x="3271" y="15092"/>
                  </a:cubicBezTo>
                  <a:cubicBezTo>
                    <a:pt x="4732" y="15092"/>
                    <a:pt x="5957" y="14121"/>
                    <a:pt x="6376" y="12796"/>
                  </a:cubicBezTo>
                  <a:lnTo>
                    <a:pt x="43703" y="12796"/>
                  </a:lnTo>
                  <a:lnTo>
                    <a:pt x="54901" y="1598"/>
                  </a:lnTo>
                  <a:lnTo>
                    <a:pt x="74203" y="1598"/>
                  </a:lnTo>
                  <a:lnTo>
                    <a:pt x="85866" y="13261"/>
                  </a:lnTo>
                  <a:cubicBezTo>
                    <a:pt x="86021" y="13417"/>
                    <a:pt x="86227" y="13494"/>
                    <a:pt x="86430" y="13494"/>
                  </a:cubicBezTo>
                  <a:cubicBezTo>
                    <a:pt x="86635" y="13494"/>
                    <a:pt x="86840" y="13417"/>
                    <a:pt x="86995" y="13261"/>
                  </a:cubicBezTo>
                  <a:cubicBezTo>
                    <a:pt x="87306" y="12950"/>
                    <a:pt x="87306" y="12443"/>
                    <a:pt x="86995" y="12131"/>
                  </a:cubicBezTo>
                  <a:lnTo>
                    <a:pt x="74863" y="0"/>
                  </a:ln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6464665" y="4742736"/>
              <a:ext cx="374195" cy="396217"/>
            </a:xfrm>
            <a:custGeom>
              <a:avLst/>
              <a:gdLst/>
              <a:ahLst/>
              <a:cxnLst/>
              <a:rect l="l" t="t" r="r" b="b"/>
              <a:pathLst>
                <a:path w="50584" h="53561" extrusionOk="0">
                  <a:moveTo>
                    <a:pt x="2472" y="0"/>
                  </a:moveTo>
                  <a:cubicBezTo>
                    <a:pt x="1108" y="0"/>
                    <a:pt x="1" y="1105"/>
                    <a:pt x="1" y="2470"/>
                  </a:cubicBezTo>
                  <a:cubicBezTo>
                    <a:pt x="0" y="3553"/>
                    <a:pt x="703" y="4463"/>
                    <a:pt x="1673" y="4796"/>
                  </a:cubicBezTo>
                  <a:lnTo>
                    <a:pt x="1673" y="25253"/>
                  </a:lnTo>
                  <a:lnTo>
                    <a:pt x="17813" y="41392"/>
                  </a:lnTo>
                  <a:lnTo>
                    <a:pt x="37208" y="41392"/>
                  </a:lnTo>
                  <a:lnTo>
                    <a:pt x="49144" y="53328"/>
                  </a:lnTo>
                  <a:cubicBezTo>
                    <a:pt x="49299" y="53483"/>
                    <a:pt x="49505" y="53561"/>
                    <a:pt x="49709" y="53561"/>
                  </a:cubicBezTo>
                  <a:cubicBezTo>
                    <a:pt x="49913" y="53561"/>
                    <a:pt x="50118" y="53483"/>
                    <a:pt x="50273" y="53328"/>
                  </a:cubicBezTo>
                  <a:cubicBezTo>
                    <a:pt x="50584" y="53016"/>
                    <a:pt x="50584" y="52509"/>
                    <a:pt x="50273" y="52197"/>
                  </a:cubicBezTo>
                  <a:lnTo>
                    <a:pt x="37869" y="39794"/>
                  </a:lnTo>
                  <a:lnTo>
                    <a:pt x="18474" y="39794"/>
                  </a:lnTo>
                  <a:lnTo>
                    <a:pt x="3269" y="24591"/>
                  </a:lnTo>
                  <a:lnTo>
                    <a:pt x="3269" y="4796"/>
                  </a:lnTo>
                  <a:cubicBezTo>
                    <a:pt x="4240" y="4463"/>
                    <a:pt x="4942" y="3553"/>
                    <a:pt x="4942" y="2470"/>
                  </a:cubicBezTo>
                  <a:cubicBezTo>
                    <a:pt x="4942" y="1105"/>
                    <a:pt x="3836" y="0"/>
                    <a:pt x="2472" y="0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7076415" y="219917"/>
              <a:ext cx="365022" cy="120846"/>
            </a:xfrm>
            <a:custGeom>
              <a:avLst/>
              <a:gdLst/>
              <a:ahLst/>
              <a:cxnLst/>
              <a:rect l="l" t="t" r="r" b="b"/>
              <a:pathLst>
                <a:path w="49344" h="16336" extrusionOk="0">
                  <a:moveTo>
                    <a:pt x="2471" y="1"/>
                  </a:moveTo>
                  <a:cubicBezTo>
                    <a:pt x="1108" y="1"/>
                    <a:pt x="1" y="1107"/>
                    <a:pt x="1" y="2471"/>
                  </a:cubicBezTo>
                  <a:cubicBezTo>
                    <a:pt x="1" y="3836"/>
                    <a:pt x="1108" y="4944"/>
                    <a:pt x="2471" y="4944"/>
                  </a:cubicBezTo>
                  <a:cubicBezTo>
                    <a:pt x="3555" y="4944"/>
                    <a:pt x="4466" y="4241"/>
                    <a:pt x="4799" y="3271"/>
                  </a:cubicBezTo>
                  <a:lnTo>
                    <a:pt x="16191" y="3271"/>
                  </a:lnTo>
                  <a:lnTo>
                    <a:pt x="27586" y="14665"/>
                  </a:lnTo>
                  <a:lnTo>
                    <a:pt x="44546" y="14665"/>
                  </a:lnTo>
                  <a:cubicBezTo>
                    <a:pt x="44879" y="15636"/>
                    <a:pt x="45790" y="16336"/>
                    <a:pt x="46874" y="16336"/>
                  </a:cubicBezTo>
                  <a:cubicBezTo>
                    <a:pt x="48237" y="16336"/>
                    <a:pt x="49344" y="15229"/>
                    <a:pt x="49344" y="13866"/>
                  </a:cubicBezTo>
                  <a:cubicBezTo>
                    <a:pt x="49344" y="12502"/>
                    <a:pt x="48237" y="11396"/>
                    <a:pt x="46874" y="11396"/>
                  </a:cubicBezTo>
                  <a:cubicBezTo>
                    <a:pt x="45790" y="11396"/>
                    <a:pt x="44879" y="12098"/>
                    <a:pt x="44546" y="13068"/>
                  </a:cubicBezTo>
                  <a:lnTo>
                    <a:pt x="28245" y="13068"/>
                  </a:lnTo>
                  <a:lnTo>
                    <a:pt x="16851" y="1675"/>
                  </a:lnTo>
                  <a:lnTo>
                    <a:pt x="4799" y="1675"/>
                  </a:lnTo>
                  <a:cubicBezTo>
                    <a:pt x="4466" y="703"/>
                    <a:pt x="3555" y="1"/>
                    <a:pt x="2471" y="1"/>
                  </a:cubicBezTo>
                  <a:close/>
                </a:path>
              </a:pathLst>
            </a:custGeom>
            <a:solidFill>
              <a:srgbClr val="FCF5E8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umbh Sans"/>
              <a:buChar char="●"/>
              <a:defRPr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umbh Sans"/>
              <a:buChar char="○"/>
              <a:defRPr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umbh Sans"/>
              <a:buChar char="■"/>
              <a:defRPr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umbh Sans"/>
              <a:buChar char="●"/>
              <a:defRPr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umbh Sans"/>
              <a:buChar char="○"/>
              <a:defRPr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umbh Sans"/>
              <a:buChar char="■"/>
              <a:defRPr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umbh Sans"/>
              <a:buChar char="●"/>
              <a:defRPr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umbh Sans"/>
              <a:buChar char="○"/>
              <a:defRPr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Kumbh Sans"/>
              <a:buChar char="■"/>
              <a:defRPr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6" r:id="rId5"/>
    <p:sldLayoutId id="2147483658" r:id="rId6"/>
    <p:sldLayoutId id="2147483659" r:id="rId7"/>
    <p:sldLayoutId id="2147483660" r:id="rId8"/>
    <p:sldLayoutId id="2147483663" r:id="rId9"/>
    <p:sldLayoutId id="2147483664" r:id="rId10"/>
    <p:sldLayoutId id="2147483672" r:id="rId11"/>
    <p:sldLayoutId id="2147483673" r:id="rId12"/>
    <p:sldLayoutId id="2147483674" r:id="rId13"/>
    <p:sldLayoutId id="2147483675" r:id="rId14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slide" Target="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3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55328" r="14900"/>
          <a:stretch/>
        </p:blipFill>
        <p:spPr>
          <a:xfrm>
            <a:off x="5945001" y="0"/>
            <a:ext cx="3198999" cy="5143500"/>
          </a:xfrm>
          <a:prstGeom prst="rect">
            <a:avLst/>
          </a:prstGeom>
        </p:spPr>
      </p:pic>
      <p:pic>
        <p:nvPicPr>
          <p:cNvPr id="420" name="Google Shape;42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1934" y="0"/>
            <a:ext cx="1539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33"/>
          <p:cNvSpPr txBox="1">
            <a:spLocks noGrp="1"/>
          </p:cNvSpPr>
          <p:nvPr>
            <p:ph type="subTitle" idx="1"/>
          </p:nvPr>
        </p:nvSpPr>
        <p:spPr>
          <a:xfrm rot="-610">
            <a:off x="713252" y="3549801"/>
            <a:ext cx="5074800" cy="7292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PROIECT DJC –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2024 Unitbv</a:t>
            </a:r>
            <a:endParaRPr dirty="0"/>
          </a:p>
        </p:txBody>
      </p:sp>
      <p:sp>
        <p:nvSpPr>
          <p:cNvPr id="422" name="Google Shape;422;p33"/>
          <p:cNvSpPr txBox="1">
            <a:spLocks noGrp="1"/>
          </p:cNvSpPr>
          <p:nvPr>
            <p:ph type="ctrTitle"/>
          </p:nvPr>
        </p:nvSpPr>
        <p:spPr>
          <a:xfrm>
            <a:off x="713225" y="1166950"/>
            <a:ext cx="5070900" cy="23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600" b="1" dirty="0"/>
              <a:t>TENNIS</a:t>
            </a:r>
            <a:br>
              <a:rPr lang="en" sz="5600" b="1" dirty="0"/>
            </a:br>
            <a:r>
              <a:rPr lang="en" sz="3600" dirty="0"/>
              <a:t>APP PITCH DECK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63"/>
          <p:cNvSpPr txBox="1">
            <a:spLocks noGrp="1"/>
          </p:cNvSpPr>
          <p:nvPr>
            <p:ph type="ctrTitle"/>
          </p:nvPr>
        </p:nvSpPr>
        <p:spPr>
          <a:xfrm>
            <a:off x="3347431" y="1476676"/>
            <a:ext cx="4975944" cy="15567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  <p:sp>
        <p:nvSpPr>
          <p:cNvPr id="1279" name="Google Shape;1279;p63"/>
          <p:cNvSpPr txBox="1">
            <a:spLocks noGrp="1"/>
          </p:cNvSpPr>
          <p:nvPr>
            <p:ph type="subTitle" idx="1"/>
          </p:nvPr>
        </p:nvSpPr>
        <p:spPr>
          <a:xfrm>
            <a:off x="4106953" y="2943594"/>
            <a:ext cx="3456900" cy="4530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Does anyone have any questions?</a:t>
            </a:r>
            <a:endParaRPr sz="1600" b="1" dirty="0"/>
          </a:p>
        </p:txBody>
      </p:sp>
      <p:sp>
        <p:nvSpPr>
          <p:cNvPr id="1281" name="Google Shape;1281;p63"/>
          <p:cNvSpPr/>
          <p:nvPr/>
        </p:nvSpPr>
        <p:spPr>
          <a:xfrm>
            <a:off x="2397713" y="872203"/>
            <a:ext cx="748500" cy="748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" name="Google Shape;1282;p63"/>
          <p:cNvSpPr/>
          <p:nvPr/>
        </p:nvSpPr>
        <p:spPr>
          <a:xfrm>
            <a:off x="2397725" y="1808528"/>
            <a:ext cx="748500" cy="748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63"/>
          <p:cNvSpPr/>
          <p:nvPr/>
        </p:nvSpPr>
        <p:spPr>
          <a:xfrm>
            <a:off x="2397725" y="3681153"/>
            <a:ext cx="748500" cy="748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63"/>
          <p:cNvSpPr/>
          <p:nvPr/>
        </p:nvSpPr>
        <p:spPr>
          <a:xfrm>
            <a:off x="2397725" y="2744840"/>
            <a:ext cx="748500" cy="748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63"/>
          <p:cNvSpPr/>
          <p:nvPr/>
        </p:nvSpPr>
        <p:spPr>
          <a:xfrm>
            <a:off x="2599130" y="2009752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6" name="Google Shape;1286;p63"/>
          <p:cNvGrpSpPr/>
          <p:nvPr/>
        </p:nvGrpSpPr>
        <p:grpSpPr>
          <a:xfrm>
            <a:off x="2599139" y="1073617"/>
            <a:ext cx="346056" cy="345674"/>
            <a:chOff x="7228452" y="2183790"/>
            <a:chExt cx="346056" cy="345674"/>
          </a:xfrm>
        </p:grpSpPr>
        <p:sp>
          <p:nvSpPr>
            <p:cNvPr id="1287" name="Google Shape;1287;p63"/>
            <p:cNvSpPr/>
            <p:nvPr/>
          </p:nvSpPr>
          <p:spPr>
            <a:xfrm>
              <a:off x="7228452" y="2183790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3"/>
            <p:cNvSpPr/>
            <p:nvPr/>
          </p:nvSpPr>
          <p:spPr>
            <a:xfrm>
              <a:off x="7293257" y="2248978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3"/>
            <p:cNvSpPr/>
            <p:nvPr/>
          </p:nvSpPr>
          <p:spPr>
            <a:xfrm>
              <a:off x="7343326" y="2300097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3"/>
            <p:cNvSpPr/>
            <p:nvPr/>
          </p:nvSpPr>
          <p:spPr>
            <a:xfrm>
              <a:off x="7444482" y="227663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" name="Google Shape;1291;p63"/>
          <p:cNvGrpSpPr/>
          <p:nvPr/>
        </p:nvGrpSpPr>
        <p:grpSpPr>
          <a:xfrm>
            <a:off x="2598943" y="2946255"/>
            <a:ext cx="346024" cy="345674"/>
            <a:chOff x="1569693" y="3120102"/>
            <a:chExt cx="346024" cy="345674"/>
          </a:xfrm>
        </p:grpSpPr>
        <p:sp>
          <p:nvSpPr>
            <p:cNvPr id="1292" name="Google Shape;1292;p63"/>
            <p:cNvSpPr/>
            <p:nvPr/>
          </p:nvSpPr>
          <p:spPr>
            <a:xfrm>
              <a:off x="1569693" y="3120102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3"/>
            <p:cNvSpPr/>
            <p:nvPr/>
          </p:nvSpPr>
          <p:spPr>
            <a:xfrm>
              <a:off x="1639815" y="3207285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" name="Google Shape;1294;p63"/>
          <p:cNvGrpSpPr/>
          <p:nvPr/>
        </p:nvGrpSpPr>
        <p:grpSpPr>
          <a:xfrm>
            <a:off x="2598939" y="3882405"/>
            <a:ext cx="346024" cy="345674"/>
            <a:chOff x="1569689" y="4056252"/>
            <a:chExt cx="346024" cy="345674"/>
          </a:xfrm>
        </p:grpSpPr>
        <p:sp>
          <p:nvSpPr>
            <p:cNvPr id="1295" name="Google Shape;1295;p63"/>
            <p:cNvSpPr/>
            <p:nvPr/>
          </p:nvSpPr>
          <p:spPr>
            <a:xfrm>
              <a:off x="1569689" y="4056252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3"/>
            <p:cNvSpPr/>
            <p:nvPr/>
          </p:nvSpPr>
          <p:spPr>
            <a:xfrm>
              <a:off x="1620076" y="4106289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3"/>
            <p:cNvSpPr/>
            <p:nvPr/>
          </p:nvSpPr>
          <p:spPr>
            <a:xfrm>
              <a:off x="1668235" y="4150437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233440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5"/>
          <p:cNvSpPr txBox="1">
            <a:spLocks noGrp="1"/>
          </p:cNvSpPr>
          <p:nvPr>
            <p:ph type="title"/>
          </p:nvPr>
        </p:nvSpPr>
        <p:spPr>
          <a:xfrm rot="965">
            <a:off x="720000" y="1653209"/>
            <a:ext cx="1068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I.</a:t>
            </a:r>
            <a:endParaRPr/>
          </a:p>
        </p:txBody>
      </p:sp>
      <p:sp>
        <p:nvSpPr>
          <p:cNvPr id="437" name="Google Shape;437;p35"/>
          <p:cNvSpPr txBox="1">
            <a:spLocks noGrp="1"/>
          </p:cNvSpPr>
          <p:nvPr>
            <p:ph type="title" idx="2"/>
          </p:nvPr>
        </p:nvSpPr>
        <p:spPr>
          <a:xfrm>
            <a:off x="1865200" y="1845359"/>
            <a:ext cx="22899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INTRODUCTION</a:t>
            </a:r>
            <a:endParaRPr sz="2200" dirty="0"/>
          </a:p>
        </p:txBody>
      </p:sp>
      <p:sp>
        <p:nvSpPr>
          <p:cNvPr id="439" name="Google Shape;439;p35"/>
          <p:cNvSpPr txBox="1">
            <a:spLocks noGrp="1"/>
          </p:cNvSpPr>
          <p:nvPr>
            <p:ph type="title" idx="3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440" name="Google Shape;440;p35"/>
          <p:cNvSpPr txBox="1">
            <a:spLocks noGrp="1"/>
          </p:cNvSpPr>
          <p:nvPr>
            <p:ph type="title" idx="4"/>
          </p:nvPr>
        </p:nvSpPr>
        <p:spPr>
          <a:xfrm rot="965">
            <a:off x="4988900" y="1653209"/>
            <a:ext cx="1068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II.</a:t>
            </a:r>
            <a:endParaRPr/>
          </a:p>
        </p:txBody>
      </p:sp>
      <p:sp>
        <p:nvSpPr>
          <p:cNvPr id="441" name="Google Shape;441;p35"/>
          <p:cNvSpPr txBox="1">
            <a:spLocks noGrp="1"/>
          </p:cNvSpPr>
          <p:nvPr>
            <p:ph type="title" idx="5"/>
          </p:nvPr>
        </p:nvSpPr>
        <p:spPr>
          <a:xfrm>
            <a:off x="6133850" y="1845359"/>
            <a:ext cx="22899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ABOUT THE PRODUCT</a:t>
            </a:r>
            <a:endParaRPr sz="2200" dirty="0"/>
          </a:p>
        </p:txBody>
      </p:sp>
      <p:sp>
        <p:nvSpPr>
          <p:cNvPr id="443" name="Google Shape;443;p35"/>
          <p:cNvSpPr txBox="1">
            <a:spLocks noGrp="1"/>
          </p:cNvSpPr>
          <p:nvPr>
            <p:ph type="title" idx="7"/>
          </p:nvPr>
        </p:nvSpPr>
        <p:spPr>
          <a:xfrm rot="965">
            <a:off x="720000" y="3183734"/>
            <a:ext cx="1068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III.</a:t>
            </a:r>
            <a:endParaRPr/>
          </a:p>
        </p:txBody>
      </p:sp>
      <p:sp>
        <p:nvSpPr>
          <p:cNvPr id="444" name="Google Shape;444;p35"/>
          <p:cNvSpPr txBox="1">
            <a:spLocks noGrp="1"/>
          </p:cNvSpPr>
          <p:nvPr>
            <p:ph type="title" idx="8"/>
          </p:nvPr>
        </p:nvSpPr>
        <p:spPr>
          <a:xfrm>
            <a:off x="1864950" y="3375884"/>
            <a:ext cx="22899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OUR TEAM</a:t>
            </a:r>
          </a:p>
        </p:txBody>
      </p:sp>
      <p:sp>
        <p:nvSpPr>
          <p:cNvPr id="446" name="Google Shape;446;p35"/>
          <p:cNvSpPr txBox="1">
            <a:spLocks noGrp="1"/>
          </p:cNvSpPr>
          <p:nvPr>
            <p:ph type="title" idx="13"/>
          </p:nvPr>
        </p:nvSpPr>
        <p:spPr>
          <a:xfrm rot="965">
            <a:off x="4988900" y="3183734"/>
            <a:ext cx="1068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IV.</a:t>
            </a:r>
            <a:endParaRPr dirty="0"/>
          </a:p>
        </p:txBody>
      </p:sp>
      <p:sp>
        <p:nvSpPr>
          <p:cNvPr id="447" name="Google Shape;447;p35"/>
          <p:cNvSpPr txBox="1">
            <a:spLocks noGrp="1"/>
          </p:cNvSpPr>
          <p:nvPr>
            <p:ph type="title" idx="14"/>
          </p:nvPr>
        </p:nvSpPr>
        <p:spPr>
          <a:xfrm>
            <a:off x="6133850" y="3375884"/>
            <a:ext cx="22899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PRODUCT</a:t>
            </a:r>
            <a:r>
              <a:rPr lang="en" sz="2400" dirty="0"/>
              <a:t> </a:t>
            </a:r>
            <a:r>
              <a:rPr lang="en" sz="2200" dirty="0"/>
              <a:t>DEMO</a:t>
            </a:r>
            <a:endParaRPr sz="22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3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0083" r="32080"/>
          <a:stretch/>
        </p:blipFill>
        <p:spPr>
          <a:xfrm>
            <a:off x="0" y="0"/>
            <a:ext cx="2595600" cy="5143500"/>
          </a:xfrm>
          <a:prstGeom prst="rect">
            <a:avLst/>
          </a:prstGeom>
        </p:spPr>
      </p:pic>
      <p:pic>
        <p:nvPicPr>
          <p:cNvPr id="454" name="Google Shape;45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8559" y="0"/>
            <a:ext cx="1539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36"/>
          <p:cNvSpPr txBox="1">
            <a:spLocks noGrp="1"/>
          </p:cNvSpPr>
          <p:nvPr>
            <p:ph type="title"/>
          </p:nvPr>
        </p:nvSpPr>
        <p:spPr>
          <a:xfrm>
            <a:off x="2872975" y="1502125"/>
            <a:ext cx="5557800" cy="10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56" name="Google Shape;456;p36"/>
          <p:cNvSpPr txBox="1">
            <a:spLocks noGrp="1"/>
          </p:cNvSpPr>
          <p:nvPr>
            <p:ph type="subTitle" idx="1"/>
          </p:nvPr>
        </p:nvSpPr>
        <p:spPr>
          <a:xfrm>
            <a:off x="2872975" y="2464474"/>
            <a:ext cx="5559600" cy="11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Unity project with detailed character animations, dynamic environments, comprehensive UI, and interactive game mechanics.</a:t>
            </a:r>
          </a:p>
        </p:txBody>
      </p:sp>
      <p:sp>
        <p:nvSpPr>
          <p:cNvPr id="2" name="Google Shape;472;p38">
            <a:extLst>
              <a:ext uri="{FF2B5EF4-FFF2-40B4-BE49-F238E27FC236}">
                <a16:creationId xmlns:a16="http://schemas.microsoft.com/office/drawing/2014/main" id="{F8F1C45D-6B7C-0D93-41C5-72C028641E7F}"/>
              </a:ext>
            </a:extLst>
          </p:cNvPr>
          <p:cNvSpPr txBox="1">
            <a:spLocks/>
          </p:cNvSpPr>
          <p:nvPr/>
        </p:nvSpPr>
        <p:spPr>
          <a:xfrm>
            <a:off x="4876825" y="401476"/>
            <a:ext cx="1550100" cy="13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ntico"/>
              <a:buNone/>
              <a:defRPr sz="56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ntico"/>
              <a:buNone/>
              <a:defRPr sz="36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ntico"/>
              <a:buNone/>
              <a:defRPr sz="36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ntico"/>
              <a:buNone/>
              <a:defRPr sz="36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ntico"/>
              <a:buNone/>
              <a:defRPr sz="36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ntico"/>
              <a:buNone/>
              <a:defRPr sz="36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ntico"/>
              <a:buNone/>
              <a:defRPr sz="36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ntico"/>
              <a:buNone/>
              <a:defRPr sz="36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ntico"/>
              <a:buNone/>
              <a:defRPr sz="36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algn="ctr"/>
            <a:r>
              <a:rPr lang="en-US" dirty="0"/>
              <a:t>I.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38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59797" r="6568"/>
          <a:stretch/>
        </p:blipFill>
        <p:spPr>
          <a:xfrm>
            <a:off x="6836700" y="0"/>
            <a:ext cx="2307299" cy="5143500"/>
          </a:xfrm>
          <a:prstGeom prst="rect">
            <a:avLst/>
          </a:prstGeom>
        </p:spPr>
      </p:pic>
      <p:pic>
        <p:nvPicPr>
          <p:cNvPr id="468" name="Google Shape;468;p38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 l="11825" r="54540"/>
          <a:stretch/>
        </p:blipFill>
        <p:spPr>
          <a:xfrm>
            <a:off x="0" y="0"/>
            <a:ext cx="2307299" cy="5143500"/>
          </a:xfrm>
          <a:prstGeom prst="rect">
            <a:avLst/>
          </a:prstGeom>
        </p:spPr>
      </p:pic>
      <p:pic>
        <p:nvPicPr>
          <p:cNvPr id="469" name="Google Shape;46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4075" y="0"/>
            <a:ext cx="153924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0475" y="0"/>
            <a:ext cx="1539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38"/>
          <p:cNvSpPr txBox="1">
            <a:spLocks noGrp="1"/>
          </p:cNvSpPr>
          <p:nvPr>
            <p:ph type="title" idx="2"/>
          </p:nvPr>
        </p:nvSpPr>
        <p:spPr>
          <a:xfrm>
            <a:off x="2391900" y="2283763"/>
            <a:ext cx="4360200" cy="15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THE PRODUCT</a:t>
            </a:r>
            <a:endParaRPr dirty="0"/>
          </a:p>
        </p:txBody>
      </p:sp>
      <p:sp>
        <p:nvSpPr>
          <p:cNvPr id="472" name="Google Shape;472;p38"/>
          <p:cNvSpPr txBox="1">
            <a:spLocks noGrp="1"/>
          </p:cNvSpPr>
          <p:nvPr>
            <p:ph type="title"/>
          </p:nvPr>
        </p:nvSpPr>
        <p:spPr>
          <a:xfrm>
            <a:off x="3796850" y="975624"/>
            <a:ext cx="1550100" cy="13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II.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4" name="Google Shape;1014;p5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6028" r="23135"/>
          <a:stretch/>
        </p:blipFill>
        <p:spPr>
          <a:xfrm>
            <a:off x="0" y="25"/>
            <a:ext cx="3487324" cy="5143500"/>
          </a:xfrm>
          <a:prstGeom prst="rect">
            <a:avLst/>
          </a:prstGeom>
        </p:spPr>
      </p:pic>
      <p:pic>
        <p:nvPicPr>
          <p:cNvPr id="1015" name="Google Shape;1015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3751" y="0"/>
            <a:ext cx="1539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6" name="Google Shape;1016;p54"/>
          <p:cNvSpPr txBox="1">
            <a:spLocks noGrp="1"/>
          </p:cNvSpPr>
          <p:nvPr>
            <p:ph type="title"/>
          </p:nvPr>
        </p:nvSpPr>
        <p:spPr>
          <a:xfrm rot="-907">
            <a:off x="4412900" y="3136677"/>
            <a:ext cx="4388712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– COSMIN DOBRE</a:t>
            </a:r>
            <a:endParaRPr dirty="0"/>
          </a:p>
        </p:txBody>
      </p:sp>
      <p:sp>
        <p:nvSpPr>
          <p:cNvPr id="6" name="Google Shape;762;p49">
            <a:extLst>
              <a:ext uri="{FF2B5EF4-FFF2-40B4-BE49-F238E27FC236}">
                <a16:creationId xmlns:a16="http://schemas.microsoft.com/office/drawing/2014/main" id="{16C58421-B228-30ED-B350-B664A8FD37E3}"/>
              </a:ext>
            </a:extLst>
          </p:cNvPr>
          <p:cNvSpPr txBox="1">
            <a:spLocks/>
          </p:cNvSpPr>
          <p:nvPr/>
        </p:nvSpPr>
        <p:spPr>
          <a:xfrm>
            <a:off x="4646246" y="859400"/>
            <a:ext cx="4155435" cy="2161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project setup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basic player movement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main menu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world environment (shaders + lights + wind + post processing effects)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day &amp; night system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16;p54">
            <a:extLst>
              <a:ext uri="{FF2B5EF4-FFF2-40B4-BE49-F238E27FC236}">
                <a16:creationId xmlns:a16="http://schemas.microsoft.com/office/drawing/2014/main" id="{70E01296-5B78-D465-4175-14E400D4A0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21599093">
            <a:off x="74525" y="3028263"/>
            <a:ext cx="5384786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– CONSTANTIN THEODOR</a:t>
            </a:r>
            <a:endParaRPr dirty="0"/>
          </a:p>
        </p:txBody>
      </p:sp>
      <p:sp>
        <p:nvSpPr>
          <p:cNvPr id="8" name="Google Shape;762;p49">
            <a:extLst>
              <a:ext uri="{FF2B5EF4-FFF2-40B4-BE49-F238E27FC236}">
                <a16:creationId xmlns:a16="http://schemas.microsoft.com/office/drawing/2014/main" id="{4D6F4C63-D822-37BF-8887-908A07F9B4C6}"/>
              </a:ext>
            </a:extLst>
          </p:cNvPr>
          <p:cNvSpPr txBox="1">
            <a:spLocks/>
          </p:cNvSpPr>
          <p:nvPr/>
        </p:nvSpPr>
        <p:spPr>
          <a:xfrm>
            <a:off x="416565" y="1059405"/>
            <a:ext cx="4155435" cy="2161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basic hitting ball system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ball particles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AI bot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world environment (shaders + lights + wind + post processing effects)</a:t>
            </a:r>
          </a:p>
        </p:txBody>
      </p:sp>
    </p:spTree>
    <p:extLst>
      <p:ext uri="{BB962C8B-B14F-4D97-AF65-F5344CB8AC3E}">
        <p14:creationId xmlns:p14="http://schemas.microsoft.com/office/powerpoint/2010/main" val="1054277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3" name="Google Shape;763;p4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9183" r="22578"/>
          <a:stretch/>
        </p:blipFill>
        <p:spPr>
          <a:xfrm>
            <a:off x="0" y="0"/>
            <a:ext cx="3995099" cy="5143500"/>
          </a:xfrm>
          <a:prstGeom prst="rect">
            <a:avLst/>
          </a:prstGeom>
        </p:spPr>
      </p:pic>
      <p:pic>
        <p:nvPicPr>
          <p:cNvPr id="764" name="Google Shape;76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5474" y="0"/>
            <a:ext cx="1539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016;p54">
            <a:extLst>
              <a:ext uri="{FF2B5EF4-FFF2-40B4-BE49-F238E27FC236}">
                <a16:creationId xmlns:a16="http://schemas.microsoft.com/office/drawing/2014/main" id="{FF065F6A-F695-5814-0E56-B3AABC26E1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21599093">
            <a:off x="4701122" y="2826820"/>
            <a:ext cx="458512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– ALEXANDRU ANTOHI</a:t>
            </a:r>
            <a:endParaRPr dirty="0"/>
          </a:p>
        </p:txBody>
      </p:sp>
      <p:sp>
        <p:nvSpPr>
          <p:cNvPr id="7" name="Google Shape;762;p49">
            <a:extLst>
              <a:ext uri="{FF2B5EF4-FFF2-40B4-BE49-F238E27FC236}">
                <a16:creationId xmlns:a16="http://schemas.microsoft.com/office/drawing/2014/main" id="{11C598D7-9836-32F1-5229-F977D9A16780}"/>
              </a:ext>
            </a:extLst>
          </p:cNvPr>
          <p:cNvSpPr txBox="1">
            <a:spLocks/>
          </p:cNvSpPr>
          <p:nvPr/>
        </p:nvSpPr>
        <p:spPr>
          <a:xfrm>
            <a:off x="4915965" y="923938"/>
            <a:ext cx="4155435" cy="2161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800" b="1" dirty="0">
              <a:solidFill>
                <a:schemeClr val="tx1"/>
              </a:solidFill>
              <a:latin typeface="Kumbh Sans" panose="020B0604020202020204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scoring system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improved ball hitting system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improved gameplay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Kumbh Sans" panose="020B0604020202020204" charset="0"/>
              </a:rPr>
              <a:t>sound manager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39"/>
          <p:cNvPicPr preferRelativeResize="0"/>
          <p:nvPr/>
        </p:nvPicPr>
        <p:blipFill>
          <a:blip r:embed="rId3"/>
          <a:srcRect t="30229" b="30229"/>
          <a:stretch/>
        </p:blipFill>
        <p:spPr>
          <a:xfrm>
            <a:off x="720000" y="1396138"/>
            <a:ext cx="7704000" cy="20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3802421" y="-486242"/>
            <a:ext cx="1539249" cy="7853250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39"/>
          <p:cNvSpPr txBox="1">
            <a:spLocks noGrp="1"/>
          </p:cNvSpPr>
          <p:nvPr>
            <p:ph type="title"/>
          </p:nvPr>
        </p:nvSpPr>
        <p:spPr>
          <a:xfrm>
            <a:off x="1871100" y="368146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OUR TEAM</a:t>
            </a:r>
            <a:endParaRPr sz="5400" dirty="0"/>
          </a:p>
        </p:txBody>
      </p:sp>
      <p:sp>
        <p:nvSpPr>
          <p:cNvPr id="481" name="Google Shape;481;p39"/>
          <p:cNvSpPr txBox="1"/>
          <p:nvPr/>
        </p:nvSpPr>
        <p:spPr>
          <a:xfrm>
            <a:off x="3420950" y="3909775"/>
            <a:ext cx="2302200" cy="6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rPr>
              <a:t>COSMIN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rPr>
              <a:t>DOBRE</a:t>
            </a:r>
            <a:endParaRPr sz="1800" b="1" dirty="0">
              <a:solidFill>
                <a:schemeClr val="lt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483" name="Google Shape;483;p39"/>
          <p:cNvSpPr txBox="1"/>
          <p:nvPr/>
        </p:nvSpPr>
        <p:spPr>
          <a:xfrm>
            <a:off x="720000" y="3909776"/>
            <a:ext cx="2302200" cy="693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rPr>
              <a:t>CONSTANTIN THEODOR</a:t>
            </a:r>
            <a:endParaRPr sz="1800" b="1" dirty="0">
              <a:solidFill>
                <a:schemeClr val="lt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485" name="Google Shape;485;p39"/>
          <p:cNvSpPr txBox="1"/>
          <p:nvPr/>
        </p:nvSpPr>
        <p:spPr>
          <a:xfrm>
            <a:off x="6121900" y="3909776"/>
            <a:ext cx="2302200" cy="693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rPr>
              <a:t>ALEXANDRU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rPr>
              <a:t>ANTOHI</a:t>
            </a:r>
            <a:endParaRPr sz="1800" b="1" dirty="0">
              <a:solidFill>
                <a:schemeClr val="lt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4" name="Google Shape;472;p38">
            <a:extLst>
              <a:ext uri="{FF2B5EF4-FFF2-40B4-BE49-F238E27FC236}">
                <a16:creationId xmlns:a16="http://schemas.microsoft.com/office/drawing/2014/main" id="{69865638-9144-FC5D-BF4B-E4B10DD41FAA}"/>
              </a:ext>
            </a:extLst>
          </p:cNvPr>
          <p:cNvSpPr txBox="1">
            <a:spLocks/>
          </p:cNvSpPr>
          <p:nvPr/>
        </p:nvSpPr>
        <p:spPr>
          <a:xfrm>
            <a:off x="347841" y="109747"/>
            <a:ext cx="1550100" cy="13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algn="ctr"/>
            <a:r>
              <a:rPr lang="en-US" sz="6600" dirty="0"/>
              <a:t>III</a:t>
            </a:r>
            <a:r>
              <a:rPr lang="en-US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47"/>
          <p:cNvSpPr txBox="1">
            <a:spLocks noGrp="1"/>
          </p:cNvSpPr>
          <p:nvPr>
            <p:ph type="title"/>
          </p:nvPr>
        </p:nvSpPr>
        <p:spPr>
          <a:xfrm>
            <a:off x="1844373" y="363447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PRODUCT DEMO</a:t>
            </a:r>
            <a:endParaRPr sz="5400" dirty="0"/>
          </a:p>
        </p:txBody>
      </p:sp>
      <p:grpSp>
        <p:nvGrpSpPr>
          <p:cNvPr id="747" name="Google Shape;747;p47"/>
          <p:cNvGrpSpPr/>
          <p:nvPr/>
        </p:nvGrpSpPr>
        <p:grpSpPr>
          <a:xfrm>
            <a:off x="2433649" y="1463347"/>
            <a:ext cx="4622360" cy="2953549"/>
            <a:chOff x="719996" y="1649949"/>
            <a:chExt cx="4622360" cy="2953549"/>
          </a:xfrm>
        </p:grpSpPr>
        <p:sp>
          <p:nvSpPr>
            <p:cNvPr id="748" name="Google Shape;748;p47"/>
            <p:cNvSpPr/>
            <p:nvPr/>
          </p:nvSpPr>
          <p:spPr>
            <a:xfrm>
              <a:off x="1020127" y="1649949"/>
              <a:ext cx="4012506" cy="2682206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7"/>
            <p:cNvSpPr/>
            <p:nvPr/>
          </p:nvSpPr>
          <p:spPr>
            <a:xfrm>
              <a:off x="719996" y="4442557"/>
              <a:ext cx="4622360" cy="160941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472;p38">
            <a:extLst>
              <a:ext uri="{FF2B5EF4-FFF2-40B4-BE49-F238E27FC236}">
                <a16:creationId xmlns:a16="http://schemas.microsoft.com/office/drawing/2014/main" id="{AA481BBC-D52F-9003-9376-3DE6274EE670}"/>
              </a:ext>
            </a:extLst>
          </p:cNvPr>
          <p:cNvSpPr txBox="1">
            <a:spLocks/>
          </p:cNvSpPr>
          <p:nvPr/>
        </p:nvSpPr>
        <p:spPr>
          <a:xfrm>
            <a:off x="347841" y="109747"/>
            <a:ext cx="1550100" cy="13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Quantico"/>
              <a:buNone/>
              <a:defRPr sz="3100" b="1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algn="ctr"/>
            <a:r>
              <a:rPr lang="en-US" sz="6600" dirty="0"/>
              <a:t>IV</a:t>
            </a:r>
            <a:r>
              <a:rPr lang="en-US" dirty="0"/>
              <a:t>.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Slide Zoom 8">
                <a:extLst>
                  <a:ext uri="{FF2B5EF4-FFF2-40B4-BE49-F238E27FC236}">
                    <a16:creationId xmlns:a16="http://schemas.microsoft.com/office/drawing/2014/main" id="{935FB645-2D9A-1B01-B2DD-CE4111559C7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11858523"/>
                  </p:ext>
                </p:extLst>
              </p:nvPr>
            </p:nvGraphicFramePr>
            <p:xfrm>
              <a:off x="2861279" y="1647708"/>
              <a:ext cx="3757507" cy="2113598"/>
            </p:xfrm>
            <a:graphic>
              <a:graphicData uri="http://schemas.microsoft.com/office/powerpoint/2016/slidezoom">
                <pslz:sldZm>
                  <pslz:sldZmObj sldId="256" cId="0">
                    <pslz:zmPr id="{8D1F8AFD-BD4D-409F-B81D-3289C06893FD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57507" cy="211359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Slide Zoom 8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935FB645-2D9A-1B01-B2DD-CE4111559C7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61279" y="1647708"/>
                <a:ext cx="3757507" cy="2113598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rtificial Intelligence App Pitch Deck by Slidesgo">
  <a:themeElements>
    <a:clrScheme name="Simple Light">
      <a:dk1>
        <a:srgbClr val="FCF5E8"/>
      </a:dk1>
      <a:lt1>
        <a:srgbClr val="FFEFB7"/>
      </a:lt1>
      <a:dk2>
        <a:srgbClr val="0F0F0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CF5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139</Words>
  <Application>Microsoft Office PowerPoint</Application>
  <PresentationFormat>On-screen Show (16:9)</PresentationFormat>
  <Paragraphs>45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Quantico</vt:lpstr>
      <vt:lpstr>Kumbh Sans</vt:lpstr>
      <vt:lpstr>Artificial Intelligence App Pitch Deck by Slidesgo</vt:lpstr>
      <vt:lpstr>TENNIS APP PITCH DECK</vt:lpstr>
      <vt:lpstr>I.</vt:lpstr>
      <vt:lpstr>INTRODUCTION</vt:lpstr>
      <vt:lpstr>ABOUT THE PRODUCT</vt:lpstr>
      <vt:lpstr>– COSMIN DOBRE</vt:lpstr>
      <vt:lpstr>– CONSTANTIN THEODOR</vt:lpstr>
      <vt:lpstr>– ALEXANDRU ANTOHI</vt:lpstr>
      <vt:lpstr>OUR TEAM</vt:lpstr>
      <vt:lpstr>PRODUCT DEMO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TENNIS APP PITCH DECK</dc:title>
  <cp:lastModifiedBy>Dobre Cosmin</cp:lastModifiedBy>
  <cp:revision>7</cp:revision>
  <dcterms:modified xsi:type="dcterms:W3CDTF">2024-04-14T20:49:08Z</dcterms:modified>
</cp:coreProperties>
</file>